
<file path=[Content_Types].xml><?xml version="1.0" encoding="utf-8"?>
<Types xmlns="http://schemas.openxmlformats.org/package/2006/content-types">
  <Default Extension="bin" ContentType="application/vnd.openxmlformats-officedocument.presentationml.printerSetting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34"/>
    <a:srgbClr val="1700FF"/>
    <a:srgbClr val="FC0018"/>
    <a:srgbClr val="FF0000"/>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8344" autoAdjust="0"/>
  </p:normalViewPr>
  <p:slideViewPr>
    <p:cSldViewPr snapToGrid="0" snapToObjects="1">
      <p:cViewPr>
        <p:scale>
          <a:sx n="72" d="100"/>
          <a:sy n="72" d="100"/>
        </p:scale>
        <p:origin x="-2112" y="-3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3.xml"/><Relationship Id="rId12" Type="http://schemas.openxmlformats.org/officeDocument/2006/relationships/slide" Target="slides/slide11.xml"/><Relationship Id="rId17" Type="http://schemas.openxmlformats.org/officeDocument/2006/relationships/theme" Target="theme/theme1.xml"/><Relationship Id="rId7" Type="http://schemas.openxmlformats.org/officeDocument/2006/relationships/slide" Target="slides/slide6.xml"/><Relationship Id="rId16" Type="http://schemas.openxmlformats.org/officeDocument/2006/relationships/viewProps" Target="viewProps.xml"/><Relationship Id="rId2" Type="http://schemas.openxmlformats.org/officeDocument/2006/relationships/slide" Target="slides/slide1.xml"/><Relationship Id="rId20" Type="http://schemas.openxmlformats.org/officeDocument/2006/relationships/customXml" Target="../customXml/item2.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customXml" Target="../customXml/item1.xml"/><Relationship Id="rId14" Type="http://schemas.openxmlformats.org/officeDocument/2006/relationships/printerSettings" Target="printerSettings/printerSettings1.bin"/><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049D856-F6F9-2B4E-A840-4E3ED32CC20B}" type="datetimeFigureOut">
              <a:rPr lang="nl-NL" smtClean="0"/>
              <a:t>30-09-17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231329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49D856-F6F9-2B4E-A840-4E3ED32CC20B}" type="datetimeFigureOut">
              <a:rPr lang="nl-NL" smtClean="0"/>
              <a:t>30-09-17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123701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49D856-F6F9-2B4E-A840-4E3ED32CC20B}" type="datetimeFigureOut">
              <a:rPr lang="nl-NL" smtClean="0"/>
              <a:t>30-09-17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174675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49D856-F6F9-2B4E-A840-4E3ED32CC20B}" type="datetimeFigureOut">
              <a:rPr lang="nl-NL" smtClean="0"/>
              <a:t>30-09-17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25981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7049D856-F6F9-2B4E-A840-4E3ED32CC20B}" type="datetimeFigureOut">
              <a:rPr lang="nl-NL" smtClean="0"/>
              <a:t>30-09-17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23925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049D856-F6F9-2B4E-A840-4E3ED32CC20B}" type="datetimeFigureOut">
              <a:rPr lang="nl-NL" smtClean="0"/>
              <a:t>30-09-17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176068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049D856-F6F9-2B4E-A840-4E3ED32CC20B}" type="datetimeFigureOut">
              <a:rPr lang="nl-NL" smtClean="0"/>
              <a:t>30-09-17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8496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7049D856-F6F9-2B4E-A840-4E3ED32CC20B}" type="datetimeFigureOut">
              <a:rPr lang="nl-NL" smtClean="0"/>
              <a:t>30-09-17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121403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49D856-F6F9-2B4E-A840-4E3ED32CC20B}" type="datetimeFigureOut">
              <a:rPr lang="nl-NL" smtClean="0"/>
              <a:t>30-09-17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317129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049D856-F6F9-2B4E-A840-4E3ED32CC20B}" type="datetimeFigureOut">
              <a:rPr lang="nl-NL" smtClean="0"/>
              <a:t>30-09-17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175688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049D856-F6F9-2B4E-A840-4E3ED32CC20B}" type="datetimeFigureOut">
              <a:rPr lang="nl-NL" smtClean="0"/>
              <a:t>30-09-17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D93B49-4AF3-4348-8393-1EB28CD26CC4}" type="slidenum">
              <a:rPr lang="nl-NL" smtClean="0"/>
              <a:t>‹nr.›</a:t>
            </a:fld>
            <a:endParaRPr lang="nl-NL"/>
          </a:p>
        </p:txBody>
      </p:sp>
    </p:spTree>
    <p:extLst>
      <p:ext uri="{BB962C8B-B14F-4D97-AF65-F5344CB8AC3E}">
        <p14:creationId xmlns:p14="http://schemas.microsoft.com/office/powerpoint/2010/main" val="1073332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9D856-F6F9-2B4E-A840-4E3ED32CC20B}" type="datetimeFigureOut">
              <a:rPr lang="nl-NL" smtClean="0"/>
              <a:t>30-09-17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93B49-4AF3-4348-8393-1EB28CD26CC4}" type="slidenum">
              <a:rPr lang="nl-NL" smtClean="0"/>
              <a:t>‹nr.›</a:t>
            </a:fld>
            <a:endParaRPr lang="nl-NL"/>
          </a:p>
        </p:txBody>
      </p:sp>
    </p:spTree>
    <p:extLst>
      <p:ext uri="{BB962C8B-B14F-4D97-AF65-F5344CB8AC3E}">
        <p14:creationId xmlns:p14="http://schemas.microsoft.com/office/powerpoint/2010/main" val="336518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0.png"/><Relationship Id="rId5" Type="http://schemas.microsoft.com/office/2007/relationships/hdphoto" Target="../media/hdphoto4.wdp"/><Relationship Id="rId6" Type="http://schemas.openxmlformats.org/officeDocument/2006/relationships/image" Target="../media/image21.png"/><Relationship Id="rId7"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685801" y="626532"/>
            <a:ext cx="9491134" cy="4470401"/>
          </a:xfrm>
          <a:prstGeom prst="rect">
            <a:avLst/>
          </a:prstGeom>
          <a:solidFill>
            <a:schemeClr val="accent5">
              <a:lumMod val="40000"/>
              <a:lumOff val="60000"/>
            </a:schemeClr>
          </a:solidFill>
          <a:ln w="98425" cmpd="sng">
            <a:solidFill>
              <a:srgbClr val="FF66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85800" y="2401359"/>
            <a:ext cx="7772400" cy="1470025"/>
          </a:xfrm>
        </p:spPr>
        <p:txBody>
          <a:bodyPr>
            <a:noAutofit/>
          </a:bodyPr>
          <a:lstStyle/>
          <a:p>
            <a:r>
              <a:rPr lang="nl-NL" sz="16600" dirty="0" smtClean="0">
                <a:solidFill>
                  <a:schemeClr val="accent5">
                    <a:lumMod val="50000"/>
                  </a:schemeClr>
                </a:solidFill>
                <a:latin typeface="Analogue Reduced 55 Regular"/>
                <a:cs typeface="Analogue Reduced 55 Regular"/>
              </a:rPr>
              <a:t> </a:t>
            </a:r>
            <a:r>
              <a:rPr lang="nl-NL" sz="16600" u="sng" dirty="0" smtClean="0">
                <a:solidFill>
                  <a:schemeClr val="accent5">
                    <a:lumMod val="50000"/>
                  </a:schemeClr>
                </a:solidFill>
                <a:latin typeface="Andale Mono"/>
                <a:cs typeface="Andale Mono"/>
              </a:rPr>
              <a:t>KLEUR</a:t>
            </a:r>
            <a:endParaRPr lang="nl-NL" sz="16600" u="sng" dirty="0">
              <a:solidFill>
                <a:schemeClr val="accent5">
                  <a:lumMod val="50000"/>
                </a:schemeClr>
              </a:solidFill>
              <a:latin typeface="Andale Mono"/>
              <a:cs typeface="Andale Mono"/>
            </a:endParaRPr>
          </a:p>
        </p:txBody>
      </p:sp>
      <p:sp>
        <p:nvSpPr>
          <p:cNvPr id="9" name="Tekstvak 8"/>
          <p:cNvSpPr txBox="1"/>
          <p:nvPr/>
        </p:nvSpPr>
        <p:spPr>
          <a:xfrm>
            <a:off x="6458065" y="5549668"/>
            <a:ext cx="1678765" cy="923330"/>
          </a:xfrm>
          <a:prstGeom prst="rect">
            <a:avLst/>
          </a:prstGeom>
          <a:noFill/>
        </p:spPr>
        <p:txBody>
          <a:bodyPr wrap="none" rtlCol="0">
            <a:spAutoFit/>
          </a:bodyPr>
          <a:lstStyle/>
          <a:p>
            <a:r>
              <a:rPr lang="nl-NL" dirty="0" smtClean="0">
                <a:solidFill>
                  <a:schemeClr val="accent5">
                    <a:lumMod val="50000"/>
                  </a:schemeClr>
                </a:solidFill>
                <a:latin typeface="Arial Narrow"/>
                <a:cs typeface="Arial Narrow"/>
              </a:rPr>
              <a:t>- Uitleg begrippen</a:t>
            </a:r>
            <a:br>
              <a:rPr lang="nl-NL" dirty="0" smtClean="0">
                <a:solidFill>
                  <a:schemeClr val="accent5">
                    <a:lumMod val="50000"/>
                  </a:schemeClr>
                </a:solidFill>
                <a:latin typeface="Arial Narrow"/>
                <a:cs typeface="Arial Narrow"/>
              </a:rPr>
            </a:br>
            <a:r>
              <a:rPr lang="nl-NL" dirty="0" smtClean="0">
                <a:solidFill>
                  <a:schemeClr val="accent5">
                    <a:lumMod val="50000"/>
                  </a:schemeClr>
                </a:solidFill>
                <a:latin typeface="Arial Narrow"/>
                <a:cs typeface="Arial Narrow"/>
              </a:rPr>
              <a:t>- </a:t>
            </a:r>
            <a:r>
              <a:rPr lang="nl-NL" dirty="0" smtClean="0">
                <a:solidFill>
                  <a:schemeClr val="accent5">
                    <a:lumMod val="50000"/>
                  </a:schemeClr>
                </a:solidFill>
                <a:latin typeface="Arial Narrow"/>
                <a:cs typeface="Arial Narrow"/>
              </a:rPr>
              <a:t>Opdracht 1</a:t>
            </a:r>
            <a:r>
              <a:rPr lang="nl-NL" dirty="0" smtClean="0">
                <a:solidFill>
                  <a:schemeClr val="accent5">
                    <a:lumMod val="50000"/>
                  </a:schemeClr>
                </a:solidFill>
                <a:latin typeface="Arial Narrow"/>
                <a:cs typeface="Arial Narrow"/>
              </a:rPr>
              <a:t/>
            </a:r>
            <a:br>
              <a:rPr lang="nl-NL" dirty="0" smtClean="0">
                <a:solidFill>
                  <a:schemeClr val="accent5">
                    <a:lumMod val="50000"/>
                  </a:schemeClr>
                </a:solidFill>
                <a:latin typeface="Arial Narrow"/>
                <a:cs typeface="Arial Narrow"/>
              </a:rPr>
            </a:br>
            <a:r>
              <a:rPr lang="nl-NL" dirty="0" smtClean="0">
                <a:solidFill>
                  <a:schemeClr val="accent5">
                    <a:lumMod val="50000"/>
                  </a:schemeClr>
                </a:solidFill>
                <a:latin typeface="Arial Narrow"/>
                <a:cs typeface="Arial Narrow"/>
              </a:rPr>
              <a:t>- </a:t>
            </a:r>
            <a:r>
              <a:rPr lang="nl-NL" dirty="0" smtClean="0">
                <a:solidFill>
                  <a:schemeClr val="accent5">
                    <a:lumMod val="50000"/>
                  </a:schemeClr>
                </a:solidFill>
                <a:latin typeface="Arial Narrow"/>
                <a:cs typeface="Arial Narrow"/>
              </a:rPr>
              <a:t>Opdracht 2</a:t>
            </a:r>
            <a:endParaRPr lang="nl-NL" dirty="0">
              <a:solidFill>
                <a:schemeClr val="accent5">
                  <a:lumMod val="50000"/>
                </a:schemeClr>
              </a:solidFill>
              <a:latin typeface="Arial Narrow"/>
              <a:cs typeface="Arial Narrow"/>
            </a:endParaRPr>
          </a:p>
        </p:txBody>
      </p:sp>
    </p:spTree>
    <p:extLst>
      <p:ext uri="{BB962C8B-B14F-4D97-AF65-F5344CB8AC3E}">
        <p14:creationId xmlns:p14="http://schemas.microsoft.com/office/powerpoint/2010/main" val="26816253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BEBA8EAE-BF5A-486C-A8C5-ECC9F3942E4B}">
                <a14:imgProps xmlns:a14="http://schemas.microsoft.com/office/drawing/2010/main">
                  <a14:imgLayer r:embed="rId3">
                    <a14:imgEffect>
                      <a14:backgroundRemoval t="1778" b="97009" l="5012" r="96299"/>
                    </a14:imgEffect>
                  </a14:imgLayer>
                </a14:imgProps>
              </a:ext>
            </a:extLst>
          </a:blip>
          <a:stretch>
            <a:fillRect/>
          </a:stretch>
        </p:blipFill>
        <p:spPr>
          <a:xfrm>
            <a:off x="1472091" y="283882"/>
            <a:ext cx="6416850" cy="6120004"/>
          </a:xfrm>
          <a:prstGeom prst="rect">
            <a:avLst/>
          </a:prstGeom>
        </p:spPr>
      </p:pic>
      <p:sp>
        <p:nvSpPr>
          <p:cNvPr id="6" name="Vrije vorm 5"/>
          <p:cNvSpPr/>
          <p:nvPr/>
        </p:nvSpPr>
        <p:spPr>
          <a:xfrm>
            <a:off x="4534647" y="1001061"/>
            <a:ext cx="283884" cy="1434352"/>
          </a:xfrm>
          <a:custGeom>
            <a:avLst/>
            <a:gdLst>
              <a:gd name="connsiteX0" fmla="*/ 313765 w 627530"/>
              <a:gd name="connsiteY0" fmla="*/ 2853764 h 2853764"/>
              <a:gd name="connsiteX1" fmla="*/ 328706 w 627530"/>
              <a:gd name="connsiteY1" fmla="*/ 283882 h 2853764"/>
              <a:gd name="connsiteX2" fmla="*/ 313765 w 627530"/>
              <a:gd name="connsiteY2" fmla="*/ 44823 h 2853764"/>
              <a:gd name="connsiteX3" fmla="*/ 298824 w 627530"/>
              <a:gd name="connsiteY3" fmla="*/ 104588 h 2853764"/>
              <a:gd name="connsiteX4" fmla="*/ 283883 w 627530"/>
              <a:gd name="connsiteY4" fmla="*/ 149411 h 2853764"/>
              <a:gd name="connsiteX5" fmla="*/ 268941 w 627530"/>
              <a:gd name="connsiteY5" fmla="*/ 209176 h 2853764"/>
              <a:gd name="connsiteX6" fmla="*/ 254000 w 627530"/>
              <a:gd name="connsiteY6" fmla="*/ 254000 h 2853764"/>
              <a:gd name="connsiteX7" fmla="*/ 239059 w 627530"/>
              <a:gd name="connsiteY7" fmla="*/ 313764 h 2853764"/>
              <a:gd name="connsiteX8" fmla="*/ 224118 w 627530"/>
              <a:gd name="connsiteY8" fmla="*/ 358588 h 2853764"/>
              <a:gd name="connsiteX9" fmla="*/ 209177 w 627530"/>
              <a:gd name="connsiteY9" fmla="*/ 418353 h 2853764"/>
              <a:gd name="connsiteX10" fmla="*/ 179294 w 627530"/>
              <a:gd name="connsiteY10" fmla="*/ 508000 h 2853764"/>
              <a:gd name="connsiteX11" fmla="*/ 119530 w 627530"/>
              <a:gd name="connsiteY11" fmla="*/ 627529 h 2853764"/>
              <a:gd name="connsiteX12" fmla="*/ 104589 w 627530"/>
              <a:gd name="connsiteY12" fmla="*/ 687294 h 2853764"/>
              <a:gd name="connsiteX13" fmla="*/ 59765 w 627530"/>
              <a:gd name="connsiteY13" fmla="*/ 821764 h 2853764"/>
              <a:gd name="connsiteX14" fmla="*/ 44824 w 627530"/>
              <a:gd name="connsiteY14" fmla="*/ 866588 h 2853764"/>
              <a:gd name="connsiteX15" fmla="*/ 59765 w 627530"/>
              <a:gd name="connsiteY15" fmla="*/ 791882 h 2853764"/>
              <a:gd name="connsiteX16" fmla="*/ 89647 w 627530"/>
              <a:gd name="connsiteY16" fmla="*/ 747058 h 2853764"/>
              <a:gd name="connsiteX17" fmla="*/ 134471 w 627530"/>
              <a:gd name="connsiteY17" fmla="*/ 657411 h 2853764"/>
              <a:gd name="connsiteX18" fmla="*/ 164353 w 627530"/>
              <a:gd name="connsiteY18" fmla="*/ 552823 h 2853764"/>
              <a:gd name="connsiteX19" fmla="*/ 179294 w 627530"/>
              <a:gd name="connsiteY19" fmla="*/ 493058 h 2853764"/>
              <a:gd name="connsiteX20" fmla="*/ 209177 w 627530"/>
              <a:gd name="connsiteY20" fmla="*/ 433294 h 2853764"/>
              <a:gd name="connsiteX21" fmla="*/ 239059 w 627530"/>
              <a:gd name="connsiteY21" fmla="*/ 313764 h 2853764"/>
              <a:gd name="connsiteX22" fmla="*/ 268941 w 627530"/>
              <a:gd name="connsiteY22" fmla="*/ 254000 h 2853764"/>
              <a:gd name="connsiteX23" fmla="*/ 313765 w 627530"/>
              <a:gd name="connsiteY23" fmla="*/ 44823 h 2853764"/>
              <a:gd name="connsiteX24" fmla="*/ 328706 w 627530"/>
              <a:gd name="connsiteY24" fmla="*/ 0 h 2853764"/>
              <a:gd name="connsiteX25" fmla="*/ 343647 w 627530"/>
              <a:gd name="connsiteY25" fmla="*/ 224117 h 2853764"/>
              <a:gd name="connsiteX26" fmla="*/ 373530 w 627530"/>
              <a:gd name="connsiteY26" fmla="*/ 313764 h 2853764"/>
              <a:gd name="connsiteX27" fmla="*/ 433294 w 627530"/>
              <a:gd name="connsiteY27" fmla="*/ 522941 h 2853764"/>
              <a:gd name="connsiteX28" fmla="*/ 463177 w 627530"/>
              <a:gd name="connsiteY28" fmla="*/ 567764 h 2853764"/>
              <a:gd name="connsiteX29" fmla="*/ 508000 w 627530"/>
              <a:gd name="connsiteY29" fmla="*/ 657411 h 2853764"/>
              <a:gd name="connsiteX30" fmla="*/ 522941 w 627530"/>
              <a:gd name="connsiteY30" fmla="*/ 702235 h 2853764"/>
              <a:gd name="connsiteX31" fmla="*/ 582706 w 627530"/>
              <a:gd name="connsiteY31" fmla="*/ 762000 h 2853764"/>
              <a:gd name="connsiteX32" fmla="*/ 612589 w 627530"/>
              <a:gd name="connsiteY32" fmla="*/ 806823 h 2853764"/>
              <a:gd name="connsiteX33" fmla="*/ 627530 w 627530"/>
              <a:gd name="connsiteY33" fmla="*/ 762000 h 2853764"/>
              <a:gd name="connsiteX34" fmla="*/ 582706 w 627530"/>
              <a:gd name="connsiteY34" fmla="*/ 687294 h 2853764"/>
              <a:gd name="connsiteX35" fmla="*/ 522941 w 627530"/>
              <a:gd name="connsiteY35" fmla="*/ 597647 h 2853764"/>
              <a:gd name="connsiteX36" fmla="*/ 463177 w 627530"/>
              <a:gd name="connsiteY36" fmla="*/ 478117 h 2853764"/>
              <a:gd name="connsiteX37" fmla="*/ 418353 w 627530"/>
              <a:gd name="connsiteY37" fmla="*/ 343647 h 2853764"/>
              <a:gd name="connsiteX38" fmla="*/ 403412 w 627530"/>
              <a:gd name="connsiteY38" fmla="*/ 298823 h 2853764"/>
              <a:gd name="connsiteX39" fmla="*/ 388471 w 627530"/>
              <a:gd name="connsiteY39" fmla="*/ 254000 h 2853764"/>
              <a:gd name="connsiteX40" fmla="*/ 373530 w 627530"/>
              <a:gd name="connsiteY40" fmla="*/ 194235 h 2853764"/>
              <a:gd name="connsiteX41" fmla="*/ 328706 w 627530"/>
              <a:gd name="connsiteY41" fmla="*/ 29882 h 2853764"/>
              <a:gd name="connsiteX42" fmla="*/ 298824 w 627530"/>
              <a:gd name="connsiteY42" fmla="*/ 74705 h 2853764"/>
              <a:gd name="connsiteX43" fmla="*/ 283883 w 627530"/>
              <a:gd name="connsiteY43" fmla="*/ 119529 h 2853764"/>
              <a:gd name="connsiteX44" fmla="*/ 268941 w 627530"/>
              <a:gd name="connsiteY44" fmla="*/ 179294 h 2853764"/>
              <a:gd name="connsiteX45" fmla="*/ 239059 w 627530"/>
              <a:gd name="connsiteY45" fmla="*/ 313764 h 2853764"/>
              <a:gd name="connsiteX46" fmla="*/ 179294 w 627530"/>
              <a:gd name="connsiteY46" fmla="*/ 463176 h 2853764"/>
              <a:gd name="connsiteX47" fmla="*/ 134471 w 627530"/>
              <a:gd name="connsiteY47" fmla="*/ 567764 h 2853764"/>
              <a:gd name="connsiteX48" fmla="*/ 59765 w 627530"/>
              <a:gd name="connsiteY48" fmla="*/ 672353 h 2853764"/>
              <a:gd name="connsiteX49" fmla="*/ 0 w 627530"/>
              <a:gd name="connsiteY49" fmla="*/ 806823 h 2853764"/>
              <a:gd name="connsiteX50" fmla="*/ 89647 w 627530"/>
              <a:gd name="connsiteY50" fmla="*/ 672353 h 2853764"/>
              <a:gd name="connsiteX51" fmla="*/ 119530 w 627530"/>
              <a:gd name="connsiteY51" fmla="*/ 642470 h 2853764"/>
              <a:gd name="connsiteX52" fmla="*/ 134471 w 627530"/>
              <a:gd name="connsiteY52" fmla="*/ 597647 h 2853764"/>
              <a:gd name="connsiteX53" fmla="*/ 164353 w 627530"/>
              <a:gd name="connsiteY53" fmla="*/ 552823 h 2853764"/>
              <a:gd name="connsiteX54" fmla="*/ 179294 w 627530"/>
              <a:gd name="connsiteY54" fmla="*/ 493058 h 2853764"/>
              <a:gd name="connsiteX55" fmla="*/ 239059 w 627530"/>
              <a:gd name="connsiteY55" fmla="*/ 358588 h 2853764"/>
              <a:gd name="connsiteX56" fmla="*/ 254000 w 627530"/>
              <a:gd name="connsiteY56" fmla="*/ 298823 h 2853764"/>
              <a:gd name="connsiteX57" fmla="*/ 268941 w 627530"/>
              <a:gd name="connsiteY57" fmla="*/ 254000 h 2853764"/>
              <a:gd name="connsiteX58" fmla="*/ 283883 w 627530"/>
              <a:gd name="connsiteY58" fmla="*/ 179294 h 2853764"/>
              <a:gd name="connsiteX59" fmla="*/ 313765 w 627530"/>
              <a:gd name="connsiteY59" fmla="*/ 268941 h 2853764"/>
              <a:gd name="connsiteX60" fmla="*/ 328706 w 627530"/>
              <a:gd name="connsiteY60" fmla="*/ 313764 h 2853764"/>
              <a:gd name="connsiteX61" fmla="*/ 358589 w 627530"/>
              <a:gd name="connsiteY61" fmla="*/ 388470 h 2853764"/>
              <a:gd name="connsiteX62" fmla="*/ 388471 w 627530"/>
              <a:gd name="connsiteY62" fmla="*/ 537882 h 2853764"/>
              <a:gd name="connsiteX63" fmla="*/ 403412 w 627530"/>
              <a:gd name="connsiteY63" fmla="*/ 582705 h 2853764"/>
              <a:gd name="connsiteX64" fmla="*/ 433294 w 627530"/>
              <a:gd name="connsiteY64" fmla="*/ 612588 h 2853764"/>
              <a:gd name="connsiteX65" fmla="*/ 448236 w 627530"/>
              <a:gd name="connsiteY65" fmla="*/ 657411 h 2853764"/>
              <a:gd name="connsiteX66" fmla="*/ 522941 w 627530"/>
              <a:gd name="connsiteY66" fmla="*/ 717176 h 2853764"/>
              <a:gd name="connsiteX67" fmla="*/ 552824 w 627530"/>
              <a:gd name="connsiteY67" fmla="*/ 747058 h 2853764"/>
              <a:gd name="connsiteX68" fmla="*/ 478118 w 627530"/>
              <a:gd name="connsiteY68" fmla="*/ 657411 h 2853764"/>
              <a:gd name="connsiteX69" fmla="*/ 448236 w 627530"/>
              <a:gd name="connsiteY69" fmla="*/ 597647 h 2853764"/>
              <a:gd name="connsiteX70" fmla="*/ 418353 w 627530"/>
              <a:gd name="connsiteY70" fmla="*/ 567764 h 2853764"/>
              <a:gd name="connsiteX71" fmla="*/ 358589 w 627530"/>
              <a:gd name="connsiteY71" fmla="*/ 478117 h 2853764"/>
              <a:gd name="connsiteX72" fmla="*/ 313765 w 627530"/>
              <a:gd name="connsiteY72" fmla="*/ 328705 h 2853764"/>
              <a:gd name="connsiteX73" fmla="*/ 283883 w 627530"/>
              <a:gd name="connsiteY73" fmla="*/ 239058 h 2853764"/>
              <a:gd name="connsiteX74" fmla="*/ 268941 w 627530"/>
              <a:gd name="connsiteY74" fmla="*/ 164353 h 2853764"/>
              <a:gd name="connsiteX75" fmla="*/ 254000 w 627530"/>
              <a:gd name="connsiteY75" fmla="*/ 433294 h 2853764"/>
              <a:gd name="connsiteX76" fmla="*/ 209177 w 627530"/>
              <a:gd name="connsiteY76" fmla="*/ 642470 h 2853764"/>
              <a:gd name="connsiteX77" fmla="*/ 194236 w 627530"/>
              <a:gd name="connsiteY77" fmla="*/ 687294 h 2853764"/>
              <a:gd name="connsiteX78" fmla="*/ 164353 w 627530"/>
              <a:gd name="connsiteY78" fmla="*/ 717176 h 2853764"/>
              <a:gd name="connsiteX79" fmla="*/ 119530 w 627530"/>
              <a:gd name="connsiteY79" fmla="*/ 806823 h 2853764"/>
              <a:gd name="connsiteX80" fmla="*/ 59765 w 627530"/>
              <a:gd name="connsiteY80" fmla="*/ 866588 h 2853764"/>
              <a:gd name="connsiteX81" fmla="*/ 14941 w 627530"/>
              <a:gd name="connsiteY81" fmla="*/ 881529 h 2853764"/>
              <a:gd name="connsiteX82" fmla="*/ 239059 w 627530"/>
              <a:gd name="connsiteY82" fmla="*/ 328705 h 2853764"/>
              <a:gd name="connsiteX83" fmla="*/ 254000 w 627530"/>
              <a:gd name="connsiteY83" fmla="*/ 268941 h 2853764"/>
              <a:gd name="connsiteX84" fmla="*/ 268941 w 627530"/>
              <a:gd name="connsiteY84" fmla="*/ 194235 h 28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530" h="2853764">
                <a:moveTo>
                  <a:pt x="313765" y="2853764"/>
                </a:moveTo>
                <a:cubicBezTo>
                  <a:pt x="318745" y="1997137"/>
                  <a:pt x="328706" y="1140524"/>
                  <a:pt x="328706" y="283882"/>
                </a:cubicBezTo>
                <a:cubicBezTo>
                  <a:pt x="328706" y="204040"/>
                  <a:pt x="326891" y="123579"/>
                  <a:pt x="313765" y="44823"/>
                </a:cubicBezTo>
                <a:cubicBezTo>
                  <a:pt x="310389" y="24568"/>
                  <a:pt x="304465" y="84843"/>
                  <a:pt x="298824" y="104588"/>
                </a:cubicBezTo>
                <a:cubicBezTo>
                  <a:pt x="294497" y="119731"/>
                  <a:pt x="288210" y="134268"/>
                  <a:pt x="283883" y="149411"/>
                </a:cubicBezTo>
                <a:cubicBezTo>
                  <a:pt x="278242" y="169156"/>
                  <a:pt x="274582" y="189431"/>
                  <a:pt x="268941" y="209176"/>
                </a:cubicBezTo>
                <a:cubicBezTo>
                  <a:pt x="264614" y="224320"/>
                  <a:pt x="258327" y="238856"/>
                  <a:pt x="254000" y="254000"/>
                </a:cubicBezTo>
                <a:cubicBezTo>
                  <a:pt x="248359" y="273744"/>
                  <a:pt x="244700" y="294020"/>
                  <a:pt x="239059" y="313764"/>
                </a:cubicBezTo>
                <a:cubicBezTo>
                  <a:pt x="234732" y="328908"/>
                  <a:pt x="228445" y="343444"/>
                  <a:pt x="224118" y="358588"/>
                </a:cubicBezTo>
                <a:cubicBezTo>
                  <a:pt x="218477" y="378333"/>
                  <a:pt x="215078" y="398684"/>
                  <a:pt x="209177" y="418353"/>
                </a:cubicBezTo>
                <a:cubicBezTo>
                  <a:pt x="200126" y="448523"/>
                  <a:pt x="193381" y="479827"/>
                  <a:pt x="179294" y="508000"/>
                </a:cubicBezTo>
                <a:cubicBezTo>
                  <a:pt x="159373" y="547843"/>
                  <a:pt x="130334" y="584313"/>
                  <a:pt x="119530" y="627529"/>
                </a:cubicBezTo>
                <a:cubicBezTo>
                  <a:pt x="114550" y="647451"/>
                  <a:pt x="110490" y="667625"/>
                  <a:pt x="104589" y="687294"/>
                </a:cubicBezTo>
                <a:cubicBezTo>
                  <a:pt x="91012" y="732549"/>
                  <a:pt x="74706" y="776941"/>
                  <a:pt x="59765" y="821764"/>
                </a:cubicBezTo>
                <a:cubicBezTo>
                  <a:pt x="54785" y="836705"/>
                  <a:pt x="41735" y="882032"/>
                  <a:pt x="44824" y="866588"/>
                </a:cubicBezTo>
                <a:cubicBezTo>
                  <a:pt x="49804" y="841686"/>
                  <a:pt x="50848" y="815660"/>
                  <a:pt x="59765" y="791882"/>
                </a:cubicBezTo>
                <a:cubicBezTo>
                  <a:pt x="66070" y="775068"/>
                  <a:pt x="81616" y="763119"/>
                  <a:pt x="89647" y="747058"/>
                </a:cubicBezTo>
                <a:cubicBezTo>
                  <a:pt x="151507" y="623340"/>
                  <a:pt x="48833" y="785871"/>
                  <a:pt x="134471" y="657411"/>
                </a:cubicBezTo>
                <a:cubicBezTo>
                  <a:pt x="181182" y="470567"/>
                  <a:pt x="121481" y="702877"/>
                  <a:pt x="164353" y="552823"/>
                </a:cubicBezTo>
                <a:cubicBezTo>
                  <a:pt x="169994" y="533078"/>
                  <a:pt x="172084" y="512285"/>
                  <a:pt x="179294" y="493058"/>
                </a:cubicBezTo>
                <a:cubicBezTo>
                  <a:pt x="187115" y="472203"/>
                  <a:pt x="199216" y="453215"/>
                  <a:pt x="209177" y="433294"/>
                </a:cubicBezTo>
                <a:cubicBezTo>
                  <a:pt x="219138" y="393451"/>
                  <a:pt x="220692" y="350498"/>
                  <a:pt x="239059" y="313764"/>
                </a:cubicBezTo>
                <a:cubicBezTo>
                  <a:pt x="249020" y="293843"/>
                  <a:pt x="261898" y="275130"/>
                  <a:pt x="268941" y="254000"/>
                </a:cubicBezTo>
                <a:cubicBezTo>
                  <a:pt x="310761" y="128540"/>
                  <a:pt x="288687" y="157676"/>
                  <a:pt x="313765" y="44823"/>
                </a:cubicBezTo>
                <a:cubicBezTo>
                  <a:pt x="317181" y="29449"/>
                  <a:pt x="323726" y="14941"/>
                  <a:pt x="328706" y="0"/>
                </a:cubicBezTo>
                <a:cubicBezTo>
                  <a:pt x="333686" y="74706"/>
                  <a:pt x="333058" y="149998"/>
                  <a:pt x="343647" y="224117"/>
                </a:cubicBezTo>
                <a:cubicBezTo>
                  <a:pt x="348102" y="255299"/>
                  <a:pt x="365891" y="283206"/>
                  <a:pt x="373530" y="313764"/>
                </a:cubicBezTo>
                <a:cubicBezTo>
                  <a:pt x="377514" y="329701"/>
                  <a:pt x="416147" y="497221"/>
                  <a:pt x="433294" y="522941"/>
                </a:cubicBezTo>
                <a:lnTo>
                  <a:pt x="463177" y="567764"/>
                </a:lnTo>
                <a:cubicBezTo>
                  <a:pt x="500732" y="680431"/>
                  <a:pt x="450073" y="541555"/>
                  <a:pt x="508000" y="657411"/>
                </a:cubicBezTo>
                <a:cubicBezTo>
                  <a:pt x="515043" y="671498"/>
                  <a:pt x="513787" y="689419"/>
                  <a:pt x="522941" y="702235"/>
                </a:cubicBezTo>
                <a:cubicBezTo>
                  <a:pt x="539316" y="725161"/>
                  <a:pt x="567078" y="738558"/>
                  <a:pt x="582706" y="762000"/>
                </a:cubicBezTo>
                <a:lnTo>
                  <a:pt x="612589" y="806823"/>
                </a:lnTo>
                <a:cubicBezTo>
                  <a:pt x="617569" y="791882"/>
                  <a:pt x="627530" y="777749"/>
                  <a:pt x="627530" y="762000"/>
                </a:cubicBezTo>
                <a:cubicBezTo>
                  <a:pt x="627530" y="714385"/>
                  <a:pt x="606378" y="718856"/>
                  <a:pt x="582706" y="687294"/>
                </a:cubicBezTo>
                <a:cubicBezTo>
                  <a:pt x="561157" y="658563"/>
                  <a:pt x="522941" y="597647"/>
                  <a:pt x="522941" y="597647"/>
                </a:cubicBezTo>
                <a:cubicBezTo>
                  <a:pt x="488604" y="494636"/>
                  <a:pt x="515332" y="530273"/>
                  <a:pt x="463177" y="478117"/>
                </a:cubicBezTo>
                <a:lnTo>
                  <a:pt x="418353" y="343647"/>
                </a:lnTo>
                <a:lnTo>
                  <a:pt x="403412" y="298823"/>
                </a:lnTo>
                <a:cubicBezTo>
                  <a:pt x="398432" y="283882"/>
                  <a:pt x="392291" y="269279"/>
                  <a:pt x="388471" y="254000"/>
                </a:cubicBezTo>
                <a:cubicBezTo>
                  <a:pt x="383491" y="234078"/>
                  <a:pt x="379431" y="213904"/>
                  <a:pt x="373530" y="194235"/>
                </a:cubicBezTo>
                <a:cubicBezTo>
                  <a:pt x="328033" y="42580"/>
                  <a:pt x="355938" y="166044"/>
                  <a:pt x="328706" y="29882"/>
                </a:cubicBezTo>
                <a:cubicBezTo>
                  <a:pt x="318745" y="44823"/>
                  <a:pt x="306854" y="58644"/>
                  <a:pt x="298824" y="74705"/>
                </a:cubicBezTo>
                <a:cubicBezTo>
                  <a:pt x="291781" y="88792"/>
                  <a:pt x="288210" y="104385"/>
                  <a:pt x="283883" y="119529"/>
                </a:cubicBezTo>
                <a:cubicBezTo>
                  <a:pt x="278242" y="139274"/>
                  <a:pt x="273396" y="159248"/>
                  <a:pt x="268941" y="179294"/>
                </a:cubicBezTo>
                <a:cubicBezTo>
                  <a:pt x="256753" y="234140"/>
                  <a:pt x="254677" y="261703"/>
                  <a:pt x="239059" y="313764"/>
                </a:cubicBezTo>
                <a:cubicBezTo>
                  <a:pt x="193713" y="464918"/>
                  <a:pt x="229218" y="346686"/>
                  <a:pt x="179294" y="463176"/>
                </a:cubicBezTo>
                <a:cubicBezTo>
                  <a:pt x="151565" y="527878"/>
                  <a:pt x="179521" y="495684"/>
                  <a:pt x="134471" y="567764"/>
                </a:cubicBezTo>
                <a:cubicBezTo>
                  <a:pt x="125977" y="581355"/>
                  <a:pt x="69493" y="650465"/>
                  <a:pt x="59765" y="672353"/>
                </a:cubicBezTo>
                <a:cubicBezTo>
                  <a:pt x="-11352" y="832369"/>
                  <a:pt x="67626" y="705387"/>
                  <a:pt x="0" y="806823"/>
                </a:cubicBezTo>
                <a:cubicBezTo>
                  <a:pt x="23482" y="712893"/>
                  <a:pt x="421" y="761579"/>
                  <a:pt x="89647" y="672353"/>
                </a:cubicBezTo>
                <a:lnTo>
                  <a:pt x="119530" y="642470"/>
                </a:lnTo>
                <a:cubicBezTo>
                  <a:pt x="124510" y="627529"/>
                  <a:pt x="127428" y="611734"/>
                  <a:pt x="134471" y="597647"/>
                </a:cubicBezTo>
                <a:cubicBezTo>
                  <a:pt x="142502" y="581586"/>
                  <a:pt x="157279" y="569328"/>
                  <a:pt x="164353" y="552823"/>
                </a:cubicBezTo>
                <a:cubicBezTo>
                  <a:pt x="172442" y="533949"/>
                  <a:pt x="173393" y="512727"/>
                  <a:pt x="179294" y="493058"/>
                </a:cubicBezTo>
                <a:cubicBezTo>
                  <a:pt x="208389" y="396076"/>
                  <a:pt x="195391" y="424090"/>
                  <a:pt x="239059" y="358588"/>
                </a:cubicBezTo>
                <a:cubicBezTo>
                  <a:pt x="244039" y="338666"/>
                  <a:pt x="248359" y="318568"/>
                  <a:pt x="254000" y="298823"/>
                </a:cubicBezTo>
                <a:cubicBezTo>
                  <a:pt x="258327" y="283680"/>
                  <a:pt x="265121" y="269279"/>
                  <a:pt x="268941" y="254000"/>
                </a:cubicBezTo>
                <a:cubicBezTo>
                  <a:pt x="275100" y="229363"/>
                  <a:pt x="278902" y="204196"/>
                  <a:pt x="283883" y="179294"/>
                </a:cubicBezTo>
                <a:lnTo>
                  <a:pt x="313765" y="268941"/>
                </a:lnTo>
                <a:cubicBezTo>
                  <a:pt x="318745" y="283882"/>
                  <a:pt x="322857" y="299141"/>
                  <a:pt x="328706" y="313764"/>
                </a:cubicBezTo>
                <a:lnTo>
                  <a:pt x="358589" y="388470"/>
                </a:lnTo>
                <a:cubicBezTo>
                  <a:pt x="370329" y="458912"/>
                  <a:pt x="370641" y="475475"/>
                  <a:pt x="388471" y="537882"/>
                </a:cubicBezTo>
                <a:cubicBezTo>
                  <a:pt x="392798" y="553025"/>
                  <a:pt x="395309" y="569200"/>
                  <a:pt x="403412" y="582705"/>
                </a:cubicBezTo>
                <a:cubicBezTo>
                  <a:pt x="410659" y="594784"/>
                  <a:pt x="423333" y="602627"/>
                  <a:pt x="433294" y="612588"/>
                </a:cubicBezTo>
                <a:cubicBezTo>
                  <a:pt x="438275" y="627529"/>
                  <a:pt x="440133" y="643906"/>
                  <a:pt x="448236" y="657411"/>
                </a:cubicBezTo>
                <a:cubicBezTo>
                  <a:pt x="464888" y="685164"/>
                  <a:pt x="499448" y="698381"/>
                  <a:pt x="522941" y="717176"/>
                </a:cubicBezTo>
                <a:cubicBezTo>
                  <a:pt x="533941" y="725976"/>
                  <a:pt x="552824" y="761145"/>
                  <a:pt x="552824" y="747058"/>
                </a:cubicBezTo>
                <a:cubicBezTo>
                  <a:pt x="552824" y="723348"/>
                  <a:pt x="486683" y="669402"/>
                  <a:pt x="478118" y="657411"/>
                </a:cubicBezTo>
                <a:cubicBezTo>
                  <a:pt x="465172" y="639287"/>
                  <a:pt x="460591" y="616179"/>
                  <a:pt x="448236" y="597647"/>
                </a:cubicBezTo>
                <a:cubicBezTo>
                  <a:pt x="440422" y="585926"/>
                  <a:pt x="426167" y="579485"/>
                  <a:pt x="418353" y="567764"/>
                </a:cubicBezTo>
                <a:cubicBezTo>
                  <a:pt x="345986" y="459214"/>
                  <a:pt x="427106" y="546636"/>
                  <a:pt x="358589" y="478117"/>
                </a:cubicBezTo>
                <a:cubicBezTo>
                  <a:pt x="336007" y="387797"/>
                  <a:pt x="350140" y="437831"/>
                  <a:pt x="313765" y="328705"/>
                </a:cubicBezTo>
                <a:cubicBezTo>
                  <a:pt x="313764" y="328701"/>
                  <a:pt x="283884" y="239061"/>
                  <a:pt x="283883" y="239058"/>
                </a:cubicBezTo>
                <a:lnTo>
                  <a:pt x="268941" y="164353"/>
                </a:lnTo>
                <a:cubicBezTo>
                  <a:pt x="263961" y="254000"/>
                  <a:pt x="260886" y="343773"/>
                  <a:pt x="254000" y="433294"/>
                </a:cubicBezTo>
                <a:cubicBezTo>
                  <a:pt x="244576" y="555807"/>
                  <a:pt x="244364" y="536909"/>
                  <a:pt x="209177" y="642470"/>
                </a:cubicBezTo>
                <a:cubicBezTo>
                  <a:pt x="204197" y="657411"/>
                  <a:pt x="205373" y="676158"/>
                  <a:pt x="194236" y="687294"/>
                </a:cubicBezTo>
                <a:lnTo>
                  <a:pt x="164353" y="717176"/>
                </a:lnTo>
                <a:cubicBezTo>
                  <a:pt x="149892" y="760560"/>
                  <a:pt x="151127" y="769960"/>
                  <a:pt x="119530" y="806823"/>
                </a:cubicBezTo>
                <a:cubicBezTo>
                  <a:pt x="101195" y="828214"/>
                  <a:pt x="86493" y="857679"/>
                  <a:pt x="59765" y="866588"/>
                </a:cubicBezTo>
                <a:lnTo>
                  <a:pt x="14941" y="881529"/>
                </a:lnTo>
                <a:cubicBezTo>
                  <a:pt x="89647" y="697254"/>
                  <a:pt x="166771" y="513942"/>
                  <a:pt x="239059" y="328705"/>
                </a:cubicBezTo>
                <a:cubicBezTo>
                  <a:pt x="246524" y="309576"/>
                  <a:pt x="248359" y="288685"/>
                  <a:pt x="254000" y="268941"/>
                </a:cubicBezTo>
                <a:cubicBezTo>
                  <a:pt x="272091" y="205623"/>
                  <a:pt x="268941" y="245587"/>
                  <a:pt x="268941" y="194235"/>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7" name="Vrije vorm 6"/>
          <p:cNvSpPr/>
          <p:nvPr/>
        </p:nvSpPr>
        <p:spPr>
          <a:xfrm rot="7532042">
            <a:off x="6044357" y="3546663"/>
            <a:ext cx="283884" cy="1434352"/>
          </a:xfrm>
          <a:custGeom>
            <a:avLst/>
            <a:gdLst>
              <a:gd name="connsiteX0" fmla="*/ 313765 w 627530"/>
              <a:gd name="connsiteY0" fmla="*/ 2853764 h 2853764"/>
              <a:gd name="connsiteX1" fmla="*/ 328706 w 627530"/>
              <a:gd name="connsiteY1" fmla="*/ 283882 h 2853764"/>
              <a:gd name="connsiteX2" fmla="*/ 313765 w 627530"/>
              <a:gd name="connsiteY2" fmla="*/ 44823 h 2853764"/>
              <a:gd name="connsiteX3" fmla="*/ 298824 w 627530"/>
              <a:gd name="connsiteY3" fmla="*/ 104588 h 2853764"/>
              <a:gd name="connsiteX4" fmla="*/ 283883 w 627530"/>
              <a:gd name="connsiteY4" fmla="*/ 149411 h 2853764"/>
              <a:gd name="connsiteX5" fmla="*/ 268941 w 627530"/>
              <a:gd name="connsiteY5" fmla="*/ 209176 h 2853764"/>
              <a:gd name="connsiteX6" fmla="*/ 254000 w 627530"/>
              <a:gd name="connsiteY6" fmla="*/ 254000 h 2853764"/>
              <a:gd name="connsiteX7" fmla="*/ 239059 w 627530"/>
              <a:gd name="connsiteY7" fmla="*/ 313764 h 2853764"/>
              <a:gd name="connsiteX8" fmla="*/ 224118 w 627530"/>
              <a:gd name="connsiteY8" fmla="*/ 358588 h 2853764"/>
              <a:gd name="connsiteX9" fmla="*/ 209177 w 627530"/>
              <a:gd name="connsiteY9" fmla="*/ 418353 h 2853764"/>
              <a:gd name="connsiteX10" fmla="*/ 179294 w 627530"/>
              <a:gd name="connsiteY10" fmla="*/ 508000 h 2853764"/>
              <a:gd name="connsiteX11" fmla="*/ 119530 w 627530"/>
              <a:gd name="connsiteY11" fmla="*/ 627529 h 2853764"/>
              <a:gd name="connsiteX12" fmla="*/ 104589 w 627530"/>
              <a:gd name="connsiteY12" fmla="*/ 687294 h 2853764"/>
              <a:gd name="connsiteX13" fmla="*/ 59765 w 627530"/>
              <a:gd name="connsiteY13" fmla="*/ 821764 h 2853764"/>
              <a:gd name="connsiteX14" fmla="*/ 44824 w 627530"/>
              <a:gd name="connsiteY14" fmla="*/ 866588 h 2853764"/>
              <a:gd name="connsiteX15" fmla="*/ 59765 w 627530"/>
              <a:gd name="connsiteY15" fmla="*/ 791882 h 2853764"/>
              <a:gd name="connsiteX16" fmla="*/ 89647 w 627530"/>
              <a:gd name="connsiteY16" fmla="*/ 747058 h 2853764"/>
              <a:gd name="connsiteX17" fmla="*/ 134471 w 627530"/>
              <a:gd name="connsiteY17" fmla="*/ 657411 h 2853764"/>
              <a:gd name="connsiteX18" fmla="*/ 164353 w 627530"/>
              <a:gd name="connsiteY18" fmla="*/ 552823 h 2853764"/>
              <a:gd name="connsiteX19" fmla="*/ 179294 w 627530"/>
              <a:gd name="connsiteY19" fmla="*/ 493058 h 2853764"/>
              <a:gd name="connsiteX20" fmla="*/ 209177 w 627530"/>
              <a:gd name="connsiteY20" fmla="*/ 433294 h 2853764"/>
              <a:gd name="connsiteX21" fmla="*/ 239059 w 627530"/>
              <a:gd name="connsiteY21" fmla="*/ 313764 h 2853764"/>
              <a:gd name="connsiteX22" fmla="*/ 268941 w 627530"/>
              <a:gd name="connsiteY22" fmla="*/ 254000 h 2853764"/>
              <a:gd name="connsiteX23" fmla="*/ 313765 w 627530"/>
              <a:gd name="connsiteY23" fmla="*/ 44823 h 2853764"/>
              <a:gd name="connsiteX24" fmla="*/ 328706 w 627530"/>
              <a:gd name="connsiteY24" fmla="*/ 0 h 2853764"/>
              <a:gd name="connsiteX25" fmla="*/ 343647 w 627530"/>
              <a:gd name="connsiteY25" fmla="*/ 224117 h 2853764"/>
              <a:gd name="connsiteX26" fmla="*/ 373530 w 627530"/>
              <a:gd name="connsiteY26" fmla="*/ 313764 h 2853764"/>
              <a:gd name="connsiteX27" fmla="*/ 433294 w 627530"/>
              <a:gd name="connsiteY27" fmla="*/ 522941 h 2853764"/>
              <a:gd name="connsiteX28" fmla="*/ 463177 w 627530"/>
              <a:gd name="connsiteY28" fmla="*/ 567764 h 2853764"/>
              <a:gd name="connsiteX29" fmla="*/ 508000 w 627530"/>
              <a:gd name="connsiteY29" fmla="*/ 657411 h 2853764"/>
              <a:gd name="connsiteX30" fmla="*/ 522941 w 627530"/>
              <a:gd name="connsiteY30" fmla="*/ 702235 h 2853764"/>
              <a:gd name="connsiteX31" fmla="*/ 582706 w 627530"/>
              <a:gd name="connsiteY31" fmla="*/ 762000 h 2853764"/>
              <a:gd name="connsiteX32" fmla="*/ 612589 w 627530"/>
              <a:gd name="connsiteY32" fmla="*/ 806823 h 2853764"/>
              <a:gd name="connsiteX33" fmla="*/ 627530 w 627530"/>
              <a:gd name="connsiteY33" fmla="*/ 762000 h 2853764"/>
              <a:gd name="connsiteX34" fmla="*/ 582706 w 627530"/>
              <a:gd name="connsiteY34" fmla="*/ 687294 h 2853764"/>
              <a:gd name="connsiteX35" fmla="*/ 522941 w 627530"/>
              <a:gd name="connsiteY35" fmla="*/ 597647 h 2853764"/>
              <a:gd name="connsiteX36" fmla="*/ 463177 w 627530"/>
              <a:gd name="connsiteY36" fmla="*/ 478117 h 2853764"/>
              <a:gd name="connsiteX37" fmla="*/ 418353 w 627530"/>
              <a:gd name="connsiteY37" fmla="*/ 343647 h 2853764"/>
              <a:gd name="connsiteX38" fmla="*/ 403412 w 627530"/>
              <a:gd name="connsiteY38" fmla="*/ 298823 h 2853764"/>
              <a:gd name="connsiteX39" fmla="*/ 388471 w 627530"/>
              <a:gd name="connsiteY39" fmla="*/ 254000 h 2853764"/>
              <a:gd name="connsiteX40" fmla="*/ 373530 w 627530"/>
              <a:gd name="connsiteY40" fmla="*/ 194235 h 2853764"/>
              <a:gd name="connsiteX41" fmla="*/ 328706 w 627530"/>
              <a:gd name="connsiteY41" fmla="*/ 29882 h 2853764"/>
              <a:gd name="connsiteX42" fmla="*/ 298824 w 627530"/>
              <a:gd name="connsiteY42" fmla="*/ 74705 h 2853764"/>
              <a:gd name="connsiteX43" fmla="*/ 283883 w 627530"/>
              <a:gd name="connsiteY43" fmla="*/ 119529 h 2853764"/>
              <a:gd name="connsiteX44" fmla="*/ 268941 w 627530"/>
              <a:gd name="connsiteY44" fmla="*/ 179294 h 2853764"/>
              <a:gd name="connsiteX45" fmla="*/ 239059 w 627530"/>
              <a:gd name="connsiteY45" fmla="*/ 313764 h 2853764"/>
              <a:gd name="connsiteX46" fmla="*/ 179294 w 627530"/>
              <a:gd name="connsiteY46" fmla="*/ 463176 h 2853764"/>
              <a:gd name="connsiteX47" fmla="*/ 134471 w 627530"/>
              <a:gd name="connsiteY47" fmla="*/ 567764 h 2853764"/>
              <a:gd name="connsiteX48" fmla="*/ 59765 w 627530"/>
              <a:gd name="connsiteY48" fmla="*/ 672353 h 2853764"/>
              <a:gd name="connsiteX49" fmla="*/ 0 w 627530"/>
              <a:gd name="connsiteY49" fmla="*/ 806823 h 2853764"/>
              <a:gd name="connsiteX50" fmla="*/ 89647 w 627530"/>
              <a:gd name="connsiteY50" fmla="*/ 672353 h 2853764"/>
              <a:gd name="connsiteX51" fmla="*/ 119530 w 627530"/>
              <a:gd name="connsiteY51" fmla="*/ 642470 h 2853764"/>
              <a:gd name="connsiteX52" fmla="*/ 134471 w 627530"/>
              <a:gd name="connsiteY52" fmla="*/ 597647 h 2853764"/>
              <a:gd name="connsiteX53" fmla="*/ 164353 w 627530"/>
              <a:gd name="connsiteY53" fmla="*/ 552823 h 2853764"/>
              <a:gd name="connsiteX54" fmla="*/ 179294 w 627530"/>
              <a:gd name="connsiteY54" fmla="*/ 493058 h 2853764"/>
              <a:gd name="connsiteX55" fmla="*/ 239059 w 627530"/>
              <a:gd name="connsiteY55" fmla="*/ 358588 h 2853764"/>
              <a:gd name="connsiteX56" fmla="*/ 254000 w 627530"/>
              <a:gd name="connsiteY56" fmla="*/ 298823 h 2853764"/>
              <a:gd name="connsiteX57" fmla="*/ 268941 w 627530"/>
              <a:gd name="connsiteY57" fmla="*/ 254000 h 2853764"/>
              <a:gd name="connsiteX58" fmla="*/ 283883 w 627530"/>
              <a:gd name="connsiteY58" fmla="*/ 179294 h 2853764"/>
              <a:gd name="connsiteX59" fmla="*/ 313765 w 627530"/>
              <a:gd name="connsiteY59" fmla="*/ 268941 h 2853764"/>
              <a:gd name="connsiteX60" fmla="*/ 328706 w 627530"/>
              <a:gd name="connsiteY60" fmla="*/ 313764 h 2853764"/>
              <a:gd name="connsiteX61" fmla="*/ 358589 w 627530"/>
              <a:gd name="connsiteY61" fmla="*/ 388470 h 2853764"/>
              <a:gd name="connsiteX62" fmla="*/ 388471 w 627530"/>
              <a:gd name="connsiteY62" fmla="*/ 537882 h 2853764"/>
              <a:gd name="connsiteX63" fmla="*/ 403412 w 627530"/>
              <a:gd name="connsiteY63" fmla="*/ 582705 h 2853764"/>
              <a:gd name="connsiteX64" fmla="*/ 433294 w 627530"/>
              <a:gd name="connsiteY64" fmla="*/ 612588 h 2853764"/>
              <a:gd name="connsiteX65" fmla="*/ 448236 w 627530"/>
              <a:gd name="connsiteY65" fmla="*/ 657411 h 2853764"/>
              <a:gd name="connsiteX66" fmla="*/ 522941 w 627530"/>
              <a:gd name="connsiteY66" fmla="*/ 717176 h 2853764"/>
              <a:gd name="connsiteX67" fmla="*/ 552824 w 627530"/>
              <a:gd name="connsiteY67" fmla="*/ 747058 h 2853764"/>
              <a:gd name="connsiteX68" fmla="*/ 478118 w 627530"/>
              <a:gd name="connsiteY68" fmla="*/ 657411 h 2853764"/>
              <a:gd name="connsiteX69" fmla="*/ 448236 w 627530"/>
              <a:gd name="connsiteY69" fmla="*/ 597647 h 2853764"/>
              <a:gd name="connsiteX70" fmla="*/ 418353 w 627530"/>
              <a:gd name="connsiteY70" fmla="*/ 567764 h 2853764"/>
              <a:gd name="connsiteX71" fmla="*/ 358589 w 627530"/>
              <a:gd name="connsiteY71" fmla="*/ 478117 h 2853764"/>
              <a:gd name="connsiteX72" fmla="*/ 313765 w 627530"/>
              <a:gd name="connsiteY72" fmla="*/ 328705 h 2853764"/>
              <a:gd name="connsiteX73" fmla="*/ 283883 w 627530"/>
              <a:gd name="connsiteY73" fmla="*/ 239058 h 2853764"/>
              <a:gd name="connsiteX74" fmla="*/ 268941 w 627530"/>
              <a:gd name="connsiteY74" fmla="*/ 164353 h 2853764"/>
              <a:gd name="connsiteX75" fmla="*/ 254000 w 627530"/>
              <a:gd name="connsiteY75" fmla="*/ 433294 h 2853764"/>
              <a:gd name="connsiteX76" fmla="*/ 209177 w 627530"/>
              <a:gd name="connsiteY76" fmla="*/ 642470 h 2853764"/>
              <a:gd name="connsiteX77" fmla="*/ 194236 w 627530"/>
              <a:gd name="connsiteY77" fmla="*/ 687294 h 2853764"/>
              <a:gd name="connsiteX78" fmla="*/ 164353 w 627530"/>
              <a:gd name="connsiteY78" fmla="*/ 717176 h 2853764"/>
              <a:gd name="connsiteX79" fmla="*/ 119530 w 627530"/>
              <a:gd name="connsiteY79" fmla="*/ 806823 h 2853764"/>
              <a:gd name="connsiteX80" fmla="*/ 59765 w 627530"/>
              <a:gd name="connsiteY80" fmla="*/ 866588 h 2853764"/>
              <a:gd name="connsiteX81" fmla="*/ 14941 w 627530"/>
              <a:gd name="connsiteY81" fmla="*/ 881529 h 2853764"/>
              <a:gd name="connsiteX82" fmla="*/ 239059 w 627530"/>
              <a:gd name="connsiteY82" fmla="*/ 328705 h 2853764"/>
              <a:gd name="connsiteX83" fmla="*/ 254000 w 627530"/>
              <a:gd name="connsiteY83" fmla="*/ 268941 h 2853764"/>
              <a:gd name="connsiteX84" fmla="*/ 268941 w 627530"/>
              <a:gd name="connsiteY84" fmla="*/ 194235 h 28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530" h="2853764">
                <a:moveTo>
                  <a:pt x="313765" y="2853764"/>
                </a:moveTo>
                <a:cubicBezTo>
                  <a:pt x="318745" y="1997137"/>
                  <a:pt x="328706" y="1140524"/>
                  <a:pt x="328706" y="283882"/>
                </a:cubicBezTo>
                <a:cubicBezTo>
                  <a:pt x="328706" y="204040"/>
                  <a:pt x="326891" y="123579"/>
                  <a:pt x="313765" y="44823"/>
                </a:cubicBezTo>
                <a:cubicBezTo>
                  <a:pt x="310389" y="24568"/>
                  <a:pt x="304465" y="84843"/>
                  <a:pt x="298824" y="104588"/>
                </a:cubicBezTo>
                <a:cubicBezTo>
                  <a:pt x="294497" y="119731"/>
                  <a:pt x="288210" y="134268"/>
                  <a:pt x="283883" y="149411"/>
                </a:cubicBezTo>
                <a:cubicBezTo>
                  <a:pt x="278242" y="169156"/>
                  <a:pt x="274582" y="189431"/>
                  <a:pt x="268941" y="209176"/>
                </a:cubicBezTo>
                <a:cubicBezTo>
                  <a:pt x="264614" y="224320"/>
                  <a:pt x="258327" y="238856"/>
                  <a:pt x="254000" y="254000"/>
                </a:cubicBezTo>
                <a:cubicBezTo>
                  <a:pt x="248359" y="273744"/>
                  <a:pt x="244700" y="294020"/>
                  <a:pt x="239059" y="313764"/>
                </a:cubicBezTo>
                <a:cubicBezTo>
                  <a:pt x="234732" y="328908"/>
                  <a:pt x="228445" y="343444"/>
                  <a:pt x="224118" y="358588"/>
                </a:cubicBezTo>
                <a:cubicBezTo>
                  <a:pt x="218477" y="378333"/>
                  <a:pt x="215078" y="398684"/>
                  <a:pt x="209177" y="418353"/>
                </a:cubicBezTo>
                <a:cubicBezTo>
                  <a:pt x="200126" y="448523"/>
                  <a:pt x="193381" y="479827"/>
                  <a:pt x="179294" y="508000"/>
                </a:cubicBezTo>
                <a:cubicBezTo>
                  <a:pt x="159373" y="547843"/>
                  <a:pt x="130334" y="584313"/>
                  <a:pt x="119530" y="627529"/>
                </a:cubicBezTo>
                <a:cubicBezTo>
                  <a:pt x="114550" y="647451"/>
                  <a:pt x="110490" y="667625"/>
                  <a:pt x="104589" y="687294"/>
                </a:cubicBezTo>
                <a:cubicBezTo>
                  <a:pt x="91012" y="732549"/>
                  <a:pt x="74706" y="776941"/>
                  <a:pt x="59765" y="821764"/>
                </a:cubicBezTo>
                <a:cubicBezTo>
                  <a:pt x="54785" y="836705"/>
                  <a:pt x="41735" y="882032"/>
                  <a:pt x="44824" y="866588"/>
                </a:cubicBezTo>
                <a:cubicBezTo>
                  <a:pt x="49804" y="841686"/>
                  <a:pt x="50848" y="815660"/>
                  <a:pt x="59765" y="791882"/>
                </a:cubicBezTo>
                <a:cubicBezTo>
                  <a:pt x="66070" y="775068"/>
                  <a:pt x="81616" y="763119"/>
                  <a:pt x="89647" y="747058"/>
                </a:cubicBezTo>
                <a:cubicBezTo>
                  <a:pt x="151507" y="623340"/>
                  <a:pt x="48833" y="785871"/>
                  <a:pt x="134471" y="657411"/>
                </a:cubicBezTo>
                <a:cubicBezTo>
                  <a:pt x="181182" y="470567"/>
                  <a:pt x="121481" y="702877"/>
                  <a:pt x="164353" y="552823"/>
                </a:cubicBezTo>
                <a:cubicBezTo>
                  <a:pt x="169994" y="533078"/>
                  <a:pt x="172084" y="512285"/>
                  <a:pt x="179294" y="493058"/>
                </a:cubicBezTo>
                <a:cubicBezTo>
                  <a:pt x="187115" y="472203"/>
                  <a:pt x="199216" y="453215"/>
                  <a:pt x="209177" y="433294"/>
                </a:cubicBezTo>
                <a:cubicBezTo>
                  <a:pt x="219138" y="393451"/>
                  <a:pt x="220692" y="350498"/>
                  <a:pt x="239059" y="313764"/>
                </a:cubicBezTo>
                <a:cubicBezTo>
                  <a:pt x="249020" y="293843"/>
                  <a:pt x="261898" y="275130"/>
                  <a:pt x="268941" y="254000"/>
                </a:cubicBezTo>
                <a:cubicBezTo>
                  <a:pt x="310761" y="128540"/>
                  <a:pt x="288687" y="157676"/>
                  <a:pt x="313765" y="44823"/>
                </a:cubicBezTo>
                <a:cubicBezTo>
                  <a:pt x="317181" y="29449"/>
                  <a:pt x="323726" y="14941"/>
                  <a:pt x="328706" y="0"/>
                </a:cubicBezTo>
                <a:cubicBezTo>
                  <a:pt x="333686" y="74706"/>
                  <a:pt x="333058" y="149998"/>
                  <a:pt x="343647" y="224117"/>
                </a:cubicBezTo>
                <a:cubicBezTo>
                  <a:pt x="348102" y="255299"/>
                  <a:pt x="365891" y="283206"/>
                  <a:pt x="373530" y="313764"/>
                </a:cubicBezTo>
                <a:cubicBezTo>
                  <a:pt x="377514" y="329701"/>
                  <a:pt x="416147" y="497221"/>
                  <a:pt x="433294" y="522941"/>
                </a:cubicBezTo>
                <a:lnTo>
                  <a:pt x="463177" y="567764"/>
                </a:lnTo>
                <a:cubicBezTo>
                  <a:pt x="500732" y="680431"/>
                  <a:pt x="450073" y="541555"/>
                  <a:pt x="508000" y="657411"/>
                </a:cubicBezTo>
                <a:cubicBezTo>
                  <a:pt x="515043" y="671498"/>
                  <a:pt x="513787" y="689419"/>
                  <a:pt x="522941" y="702235"/>
                </a:cubicBezTo>
                <a:cubicBezTo>
                  <a:pt x="539316" y="725161"/>
                  <a:pt x="567078" y="738558"/>
                  <a:pt x="582706" y="762000"/>
                </a:cubicBezTo>
                <a:lnTo>
                  <a:pt x="612589" y="806823"/>
                </a:lnTo>
                <a:cubicBezTo>
                  <a:pt x="617569" y="791882"/>
                  <a:pt x="627530" y="777749"/>
                  <a:pt x="627530" y="762000"/>
                </a:cubicBezTo>
                <a:cubicBezTo>
                  <a:pt x="627530" y="714385"/>
                  <a:pt x="606378" y="718856"/>
                  <a:pt x="582706" y="687294"/>
                </a:cubicBezTo>
                <a:cubicBezTo>
                  <a:pt x="561157" y="658563"/>
                  <a:pt x="522941" y="597647"/>
                  <a:pt x="522941" y="597647"/>
                </a:cubicBezTo>
                <a:cubicBezTo>
                  <a:pt x="488604" y="494636"/>
                  <a:pt x="515332" y="530273"/>
                  <a:pt x="463177" y="478117"/>
                </a:cubicBezTo>
                <a:lnTo>
                  <a:pt x="418353" y="343647"/>
                </a:lnTo>
                <a:lnTo>
                  <a:pt x="403412" y="298823"/>
                </a:lnTo>
                <a:cubicBezTo>
                  <a:pt x="398432" y="283882"/>
                  <a:pt x="392291" y="269279"/>
                  <a:pt x="388471" y="254000"/>
                </a:cubicBezTo>
                <a:cubicBezTo>
                  <a:pt x="383491" y="234078"/>
                  <a:pt x="379431" y="213904"/>
                  <a:pt x="373530" y="194235"/>
                </a:cubicBezTo>
                <a:cubicBezTo>
                  <a:pt x="328033" y="42580"/>
                  <a:pt x="355938" y="166044"/>
                  <a:pt x="328706" y="29882"/>
                </a:cubicBezTo>
                <a:cubicBezTo>
                  <a:pt x="318745" y="44823"/>
                  <a:pt x="306854" y="58644"/>
                  <a:pt x="298824" y="74705"/>
                </a:cubicBezTo>
                <a:cubicBezTo>
                  <a:pt x="291781" y="88792"/>
                  <a:pt x="288210" y="104385"/>
                  <a:pt x="283883" y="119529"/>
                </a:cubicBezTo>
                <a:cubicBezTo>
                  <a:pt x="278242" y="139274"/>
                  <a:pt x="273396" y="159248"/>
                  <a:pt x="268941" y="179294"/>
                </a:cubicBezTo>
                <a:cubicBezTo>
                  <a:pt x="256753" y="234140"/>
                  <a:pt x="254677" y="261703"/>
                  <a:pt x="239059" y="313764"/>
                </a:cubicBezTo>
                <a:cubicBezTo>
                  <a:pt x="193713" y="464918"/>
                  <a:pt x="229218" y="346686"/>
                  <a:pt x="179294" y="463176"/>
                </a:cubicBezTo>
                <a:cubicBezTo>
                  <a:pt x="151565" y="527878"/>
                  <a:pt x="179521" y="495684"/>
                  <a:pt x="134471" y="567764"/>
                </a:cubicBezTo>
                <a:cubicBezTo>
                  <a:pt x="125977" y="581355"/>
                  <a:pt x="69493" y="650465"/>
                  <a:pt x="59765" y="672353"/>
                </a:cubicBezTo>
                <a:cubicBezTo>
                  <a:pt x="-11352" y="832369"/>
                  <a:pt x="67626" y="705387"/>
                  <a:pt x="0" y="806823"/>
                </a:cubicBezTo>
                <a:cubicBezTo>
                  <a:pt x="23482" y="712893"/>
                  <a:pt x="421" y="761579"/>
                  <a:pt x="89647" y="672353"/>
                </a:cubicBezTo>
                <a:lnTo>
                  <a:pt x="119530" y="642470"/>
                </a:lnTo>
                <a:cubicBezTo>
                  <a:pt x="124510" y="627529"/>
                  <a:pt x="127428" y="611734"/>
                  <a:pt x="134471" y="597647"/>
                </a:cubicBezTo>
                <a:cubicBezTo>
                  <a:pt x="142502" y="581586"/>
                  <a:pt x="157279" y="569328"/>
                  <a:pt x="164353" y="552823"/>
                </a:cubicBezTo>
                <a:cubicBezTo>
                  <a:pt x="172442" y="533949"/>
                  <a:pt x="173393" y="512727"/>
                  <a:pt x="179294" y="493058"/>
                </a:cubicBezTo>
                <a:cubicBezTo>
                  <a:pt x="208389" y="396076"/>
                  <a:pt x="195391" y="424090"/>
                  <a:pt x="239059" y="358588"/>
                </a:cubicBezTo>
                <a:cubicBezTo>
                  <a:pt x="244039" y="338666"/>
                  <a:pt x="248359" y="318568"/>
                  <a:pt x="254000" y="298823"/>
                </a:cubicBezTo>
                <a:cubicBezTo>
                  <a:pt x="258327" y="283680"/>
                  <a:pt x="265121" y="269279"/>
                  <a:pt x="268941" y="254000"/>
                </a:cubicBezTo>
                <a:cubicBezTo>
                  <a:pt x="275100" y="229363"/>
                  <a:pt x="278902" y="204196"/>
                  <a:pt x="283883" y="179294"/>
                </a:cubicBezTo>
                <a:lnTo>
                  <a:pt x="313765" y="268941"/>
                </a:lnTo>
                <a:cubicBezTo>
                  <a:pt x="318745" y="283882"/>
                  <a:pt x="322857" y="299141"/>
                  <a:pt x="328706" y="313764"/>
                </a:cubicBezTo>
                <a:lnTo>
                  <a:pt x="358589" y="388470"/>
                </a:lnTo>
                <a:cubicBezTo>
                  <a:pt x="370329" y="458912"/>
                  <a:pt x="370641" y="475475"/>
                  <a:pt x="388471" y="537882"/>
                </a:cubicBezTo>
                <a:cubicBezTo>
                  <a:pt x="392798" y="553025"/>
                  <a:pt x="395309" y="569200"/>
                  <a:pt x="403412" y="582705"/>
                </a:cubicBezTo>
                <a:cubicBezTo>
                  <a:pt x="410659" y="594784"/>
                  <a:pt x="423333" y="602627"/>
                  <a:pt x="433294" y="612588"/>
                </a:cubicBezTo>
                <a:cubicBezTo>
                  <a:pt x="438275" y="627529"/>
                  <a:pt x="440133" y="643906"/>
                  <a:pt x="448236" y="657411"/>
                </a:cubicBezTo>
                <a:cubicBezTo>
                  <a:pt x="464888" y="685164"/>
                  <a:pt x="499448" y="698381"/>
                  <a:pt x="522941" y="717176"/>
                </a:cubicBezTo>
                <a:cubicBezTo>
                  <a:pt x="533941" y="725976"/>
                  <a:pt x="552824" y="761145"/>
                  <a:pt x="552824" y="747058"/>
                </a:cubicBezTo>
                <a:cubicBezTo>
                  <a:pt x="552824" y="723348"/>
                  <a:pt x="486683" y="669402"/>
                  <a:pt x="478118" y="657411"/>
                </a:cubicBezTo>
                <a:cubicBezTo>
                  <a:pt x="465172" y="639287"/>
                  <a:pt x="460591" y="616179"/>
                  <a:pt x="448236" y="597647"/>
                </a:cubicBezTo>
                <a:cubicBezTo>
                  <a:pt x="440422" y="585926"/>
                  <a:pt x="426167" y="579485"/>
                  <a:pt x="418353" y="567764"/>
                </a:cubicBezTo>
                <a:cubicBezTo>
                  <a:pt x="345986" y="459214"/>
                  <a:pt x="427106" y="546636"/>
                  <a:pt x="358589" y="478117"/>
                </a:cubicBezTo>
                <a:cubicBezTo>
                  <a:pt x="336007" y="387797"/>
                  <a:pt x="350140" y="437831"/>
                  <a:pt x="313765" y="328705"/>
                </a:cubicBezTo>
                <a:cubicBezTo>
                  <a:pt x="313764" y="328701"/>
                  <a:pt x="283884" y="239061"/>
                  <a:pt x="283883" y="239058"/>
                </a:cubicBezTo>
                <a:lnTo>
                  <a:pt x="268941" y="164353"/>
                </a:lnTo>
                <a:cubicBezTo>
                  <a:pt x="263961" y="254000"/>
                  <a:pt x="260886" y="343773"/>
                  <a:pt x="254000" y="433294"/>
                </a:cubicBezTo>
                <a:cubicBezTo>
                  <a:pt x="244576" y="555807"/>
                  <a:pt x="244364" y="536909"/>
                  <a:pt x="209177" y="642470"/>
                </a:cubicBezTo>
                <a:cubicBezTo>
                  <a:pt x="204197" y="657411"/>
                  <a:pt x="205373" y="676158"/>
                  <a:pt x="194236" y="687294"/>
                </a:cubicBezTo>
                <a:lnTo>
                  <a:pt x="164353" y="717176"/>
                </a:lnTo>
                <a:cubicBezTo>
                  <a:pt x="149892" y="760560"/>
                  <a:pt x="151127" y="769960"/>
                  <a:pt x="119530" y="806823"/>
                </a:cubicBezTo>
                <a:cubicBezTo>
                  <a:pt x="101195" y="828214"/>
                  <a:pt x="86493" y="857679"/>
                  <a:pt x="59765" y="866588"/>
                </a:cubicBezTo>
                <a:lnTo>
                  <a:pt x="14941" y="881529"/>
                </a:lnTo>
                <a:cubicBezTo>
                  <a:pt x="89647" y="697254"/>
                  <a:pt x="166771" y="513942"/>
                  <a:pt x="239059" y="328705"/>
                </a:cubicBezTo>
                <a:cubicBezTo>
                  <a:pt x="246524" y="309576"/>
                  <a:pt x="248359" y="288685"/>
                  <a:pt x="254000" y="268941"/>
                </a:cubicBezTo>
                <a:cubicBezTo>
                  <a:pt x="272091" y="205623"/>
                  <a:pt x="268941" y="245587"/>
                  <a:pt x="268941" y="194235"/>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8" name="Vrije vorm 7"/>
          <p:cNvSpPr/>
          <p:nvPr/>
        </p:nvSpPr>
        <p:spPr>
          <a:xfrm rot="14439351">
            <a:off x="3003293" y="3489526"/>
            <a:ext cx="283884" cy="1434352"/>
          </a:xfrm>
          <a:custGeom>
            <a:avLst/>
            <a:gdLst>
              <a:gd name="connsiteX0" fmla="*/ 313765 w 627530"/>
              <a:gd name="connsiteY0" fmla="*/ 2853764 h 2853764"/>
              <a:gd name="connsiteX1" fmla="*/ 328706 w 627530"/>
              <a:gd name="connsiteY1" fmla="*/ 283882 h 2853764"/>
              <a:gd name="connsiteX2" fmla="*/ 313765 w 627530"/>
              <a:gd name="connsiteY2" fmla="*/ 44823 h 2853764"/>
              <a:gd name="connsiteX3" fmla="*/ 298824 w 627530"/>
              <a:gd name="connsiteY3" fmla="*/ 104588 h 2853764"/>
              <a:gd name="connsiteX4" fmla="*/ 283883 w 627530"/>
              <a:gd name="connsiteY4" fmla="*/ 149411 h 2853764"/>
              <a:gd name="connsiteX5" fmla="*/ 268941 w 627530"/>
              <a:gd name="connsiteY5" fmla="*/ 209176 h 2853764"/>
              <a:gd name="connsiteX6" fmla="*/ 254000 w 627530"/>
              <a:gd name="connsiteY6" fmla="*/ 254000 h 2853764"/>
              <a:gd name="connsiteX7" fmla="*/ 239059 w 627530"/>
              <a:gd name="connsiteY7" fmla="*/ 313764 h 2853764"/>
              <a:gd name="connsiteX8" fmla="*/ 224118 w 627530"/>
              <a:gd name="connsiteY8" fmla="*/ 358588 h 2853764"/>
              <a:gd name="connsiteX9" fmla="*/ 209177 w 627530"/>
              <a:gd name="connsiteY9" fmla="*/ 418353 h 2853764"/>
              <a:gd name="connsiteX10" fmla="*/ 179294 w 627530"/>
              <a:gd name="connsiteY10" fmla="*/ 508000 h 2853764"/>
              <a:gd name="connsiteX11" fmla="*/ 119530 w 627530"/>
              <a:gd name="connsiteY11" fmla="*/ 627529 h 2853764"/>
              <a:gd name="connsiteX12" fmla="*/ 104589 w 627530"/>
              <a:gd name="connsiteY12" fmla="*/ 687294 h 2853764"/>
              <a:gd name="connsiteX13" fmla="*/ 59765 w 627530"/>
              <a:gd name="connsiteY13" fmla="*/ 821764 h 2853764"/>
              <a:gd name="connsiteX14" fmla="*/ 44824 w 627530"/>
              <a:gd name="connsiteY14" fmla="*/ 866588 h 2853764"/>
              <a:gd name="connsiteX15" fmla="*/ 59765 w 627530"/>
              <a:gd name="connsiteY15" fmla="*/ 791882 h 2853764"/>
              <a:gd name="connsiteX16" fmla="*/ 89647 w 627530"/>
              <a:gd name="connsiteY16" fmla="*/ 747058 h 2853764"/>
              <a:gd name="connsiteX17" fmla="*/ 134471 w 627530"/>
              <a:gd name="connsiteY17" fmla="*/ 657411 h 2853764"/>
              <a:gd name="connsiteX18" fmla="*/ 164353 w 627530"/>
              <a:gd name="connsiteY18" fmla="*/ 552823 h 2853764"/>
              <a:gd name="connsiteX19" fmla="*/ 179294 w 627530"/>
              <a:gd name="connsiteY19" fmla="*/ 493058 h 2853764"/>
              <a:gd name="connsiteX20" fmla="*/ 209177 w 627530"/>
              <a:gd name="connsiteY20" fmla="*/ 433294 h 2853764"/>
              <a:gd name="connsiteX21" fmla="*/ 239059 w 627530"/>
              <a:gd name="connsiteY21" fmla="*/ 313764 h 2853764"/>
              <a:gd name="connsiteX22" fmla="*/ 268941 w 627530"/>
              <a:gd name="connsiteY22" fmla="*/ 254000 h 2853764"/>
              <a:gd name="connsiteX23" fmla="*/ 313765 w 627530"/>
              <a:gd name="connsiteY23" fmla="*/ 44823 h 2853764"/>
              <a:gd name="connsiteX24" fmla="*/ 328706 w 627530"/>
              <a:gd name="connsiteY24" fmla="*/ 0 h 2853764"/>
              <a:gd name="connsiteX25" fmla="*/ 343647 w 627530"/>
              <a:gd name="connsiteY25" fmla="*/ 224117 h 2853764"/>
              <a:gd name="connsiteX26" fmla="*/ 373530 w 627530"/>
              <a:gd name="connsiteY26" fmla="*/ 313764 h 2853764"/>
              <a:gd name="connsiteX27" fmla="*/ 433294 w 627530"/>
              <a:gd name="connsiteY27" fmla="*/ 522941 h 2853764"/>
              <a:gd name="connsiteX28" fmla="*/ 463177 w 627530"/>
              <a:gd name="connsiteY28" fmla="*/ 567764 h 2853764"/>
              <a:gd name="connsiteX29" fmla="*/ 508000 w 627530"/>
              <a:gd name="connsiteY29" fmla="*/ 657411 h 2853764"/>
              <a:gd name="connsiteX30" fmla="*/ 522941 w 627530"/>
              <a:gd name="connsiteY30" fmla="*/ 702235 h 2853764"/>
              <a:gd name="connsiteX31" fmla="*/ 582706 w 627530"/>
              <a:gd name="connsiteY31" fmla="*/ 762000 h 2853764"/>
              <a:gd name="connsiteX32" fmla="*/ 612589 w 627530"/>
              <a:gd name="connsiteY32" fmla="*/ 806823 h 2853764"/>
              <a:gd name="connsiteX33" fmla="*/ 627530 w 627530"/>
              <a:gd name="connsiteY33" fmla="*/ 762000 h 2853764"/>
              <a:gd name="connsiteX34" fmla="*/ 582706 w 627530"/>
              <a:gd name="connsiteY34" fmla="*/ 687294 h 2853764"/>
              <a:gd name="connsiteX35" fmla="*/ 522941 w 627530"/>
              <a:gd name="connsiteY35" fmla="*/ 597647 h 2853764"/>
              <a:gd name="connsiteX36" fmla="*/ 463177 w 627530"/>
              <a:gd name="connsiteY36" fmla="*/ 478117 h 2853764"/>
              <a:gd name="connsiteX37" fmla="*/ 418353 w 627530"/>
              <a:gd name="connsiteY37" fmla="*/ 343647 h 2853764"/>
              <a:gd name="connsiteX38" fmla="*/ 403412 w 627530"/>
              <a:gd name="connsiteY38" fmla="*/ 298823 h 2853764"/>
              <a:gd name="connsiteX39" fmla="*/ 388471 w 627530"/>
              <a:gd name="connsiteY39" fmla="*/ 254000 h 2853764"/>
              <a:gd name="connsiteX40" fmla="*/ 373530 w 627530"/>
              <a:gd name="connsiteY40" fmla="*/ 194235 h 2853764"/>
              <a:gd name="connsiteX41" fmla="*/ 328706 w 627530"/>
              <a:gd name="connsiteY41" fmla="*/ 29882 h 2853764"/>
              <a:gd name="connsiteX42" fmla="*/ 298824 w 627530"/>
              <a:gd name="connsiteY42" fmla="*/ 74705 h 2853764"/>
              <a:gd name="connsiteX43" fmla="*/ 283883 w 627530"/>
              <a:gd name="connsiteY43" fmla="*/ 119529 h 2853764"/>
              <a:gd name="connsiteX44" fmla="*/ 268941 w 627530"/>
              <a:gd name="connsiteY44" fmla="*/ 179294 h 2853764"/>
              <a:gd name="connsiteX45" fmla="*/ 239059 w 627530"/>
              <a:gd name="connsiteY45" fmla="*/ 313764 h 2853764"/>
              <a:gd name="connsiteX46" fmla="*/ 179294 w 627530"/>
              <a:gd name="connsiteY46" fmla="*/ 463176 h 2853764"/>
              <a:gd name="connsiteX47" fmla="*/ 134471 w 627530"/>
              <a:gd name="connsiteY47" fmla="*/ 567764 h 2853764"/>
              <a:gd name="connsiteX48" fmla="*/ 59765 w 627530"/>
              <a:gd name="connsiteY48" fmla="*/ 672353 h 2853764"/>
              <a:gd name="connsiteX49" fmla="*/ 0 w 627530"/>
              <a:gd name="connsiteY49" fmla="*/ 806823 h 2853764"/>
              <a:gd name="connsiteX50" fmla="*/ 89647 w 627530"/>
              <a:gd name="connsiteY50" fmla="*/ 672353 h 2853764"/>
              <a:gd name="connsiteX51" fmla="*/ 119530 w 627530"/>
              <a:gd name="connsiteY51" fmla="*/ 642470 h 2853764"/>
              <a:gd name="connsiteX52" fmla="*/ 134471 w 627530"/>
              <a:gd name="connsiteY52" fmla="*/ 597647 h 2853764"/>
              <a:gd name="connsiteX53" fmla="*/ 164353 w 627530"/>
              <a:gd name="connsiteY53" fmla="*/ 552823 h 2853764"/>
              <a:gd name="connsiteX54" fmla="*/ 179294 w 627530"/>
              <a:gd name="connsiteY54" fmla="*/ 493058 h 2853764"/>
              <a:gd name="connsiteX55" fmla="*/ 239059 w 627530"/>
              <a:gd name="connsiteY55" fmla="*/ 358588 h 2853764"/>
              <a:gd name="connsiteX56" fmla="*/ 254000 w 627530"/>
              <a:gd name="connsiteY56" fmla="*/ 298823 h 2853764"/>
              <a:gd name="connsiteX57" fmla="*/ 268941 w 627530"/>
              <a:gd name="connsiteY57" fmla="*/ 254000 h 2853764"/>
              <a:gd name="connsiteX58" fmla="*/ 283883 w 627530"/>
              <a:gd name="connsiteY58" fmla="*/ 179294 h 2853764"/>
              <a:gd name="connsiteX59" fmla="*/ 313765 w 627530"/>
              <a:gd name="connsiteY59" fmla="*/ 268941 h 2853764"/>
              <a:gd name="connsiteX60" fmla="*/ 328706 w 627530"/>
              <a:gd name="connsiteY60" fmla="*/ 313764 h 2853764"/>
              <a:gd name="connsiteX61" fmla="*/ 358589 w 627530"/>
              <a:gd name="connsiteY61" fmla="*/ 388470 h 2853764"/>
              <a:gd name="connsiteX62" fmla="*/ 388471 w 627530"/>
              <a:gd name="connsiteY62" fmla="*/ 537882 h 2853764"/>
              <a:gd name="connsiteX63" fmla="*/ 403412 w 627530"/>
              <a:gd name="connsiteY63" fmla="*/ 582705 h 2853764"/>
              <a:gd name="connsiteX64" fmla="*/ 433294 w 627530"/>
              <a:gd name="connsiteY64" fmla="*/ 612588 h 2853764"/>
              <a:gd name="connsiteX65" fmla="*/ 448236 w 627530"/>
              <a:gd name="connsiteY65" fmla="*/ 657411 h 2853764"/>
              <a:gd name="connsiteX66" fmla="*/ 522941 w 627530"/>
              <a:gd name="connsiteY66" fmla="*/ 717176 h 2853764"/>
              <a:gd name="connsiteX67" fmla="*/ 552824 w 627530"/>
              <a:gd name="connsiteY67" fmla="*/ 747058 h 2853764"/>
              <a:gd name="connsiteX68" fmla="*/ 478118 w 627530"/>
              <a:gd name="connsiteY68" fmla="*/ 657411 h 2853764"/>
              <a:gd name="connsiteX69" fmla="*/ 448236 w 627530"/>
              <a:gd name="connsiteY69" fmla="*/ 597647 h 2853764"/>
              <a:gd name="connsiteX70" fmla="*/ 418353 w 627530"/>
              <a:gd name="connsiteY70" fmla="*/ 567764 h 2853764"/>
              <a:gd name="connsiteX71" fmla="*/ 358589 w 627530"/>
              <a:gd name="connsiteY71" fmla="*/ 478117 h 2853764"/>
              <a:gd name="connsiteX72" fmla="*/ 313765 w 627530"/>
              <a:gd name="connsiteY72" fmla="*/ 328705 h 2853764"/>
              <a:gd name="connsiteX73" fmla="*/ 283883 w 627530"/>
              <a:gd name="connsiteY73" fmla="*/ 239058 h 2853764"/>
              <a:gd name="connsiteX74" fmla="*/ 268941 w 627530"/>
              <a:gd name="connsiteY74" fmla="*/ 164353 h 2853764"/>
              <a:gd name="connsiteX75" fmla="*/ 254000 w 627530"/>
              <a:gd name="connsiteY75" fmla="*/ 433294 h 2853764"/>
              <a:gd name="connsiteX76" fmla="*/ 209177 w 627530"/>
              <a:gd name="connsiteY76" fmla="*/ 642470 h 2853764"/>
              <a:gd name="connsiteX77" fmla="*/ 194236 w 627530"/>
              <a:gd name="connsiteY77" fmla="*/ 687294 h 2853764"/>
              <a:gd name="connsiteX78" fmla="*/ 164353 w 627530"/>
              <a:gd name="connsiteY78" fmla="*/ 717176 h 2853764"/>
              <a:gd name="connsiteX79" fmla="*/ 119530 w 627530"/>
              <a:gd name="connsiteY79" fmla="*/ 806823 h 2853764"/>
              <a:gd name="connsiteX80" fmla="*/ 59765 w 627530"/>
              <a:gd name="connsiteY80" fmla="*/ 866588 h 2853764"/>
              <a:gd name="connsiteX81" fmla="*/ 14941 w 627530"/>
              <a:gd name="connsiteY81" fmla="*/ 881529 h 2853764"/>
              <a:gd name="connsiteX82" fmla="*/ 239059 w 627530"/>
              <a:gd name="connsiteY82" fmla="*/ 328705 h 2853764"/>
              <a:gd name="connsiteX83" fmla="*/ 254000 w 627530"/>
              <a:gd name="connsiteY83" fmla="*/ 268941 h 2853764"/>
              <a:gd name="connsiteX84" fmla="*/ 268941 w 627530"/>
              <a:gd name="connsiteY84" fmla="*/ 194235 h 28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530" h="2853764">
                <a:moveTo>
                  <a:pt x="313765" y="2853764"/>
                </a:moveTo>
                <a:cubicBezTo>
                  <a:pt x="318745" y="1997137"/>
                  <a:pt x="328706" y="1140524"/>
                  <a:pt x="328706" y="283882"/>
                </a:cubicBezTo>
                <a:cubicBezTo>
                  <a:pt x="328706" y="204040"/>
                  <a:pt x="326891" y="123579"/>
                  <a:pt x="313765" y="44823"/>
                </a:cubicBezTo>
                <a:cubicBezTo>
                  <a:pt x="310389" y="24568"/>
                  <a:pt x="304465" y="84843"/>
                  <a:pt x="298824" y="104588"/>
                </a:cubicBezTo>
                <a:cubicBezTo>
                  <a:pt x="294497" y="119731"/>
                  <a:pt x="288210" y="134268"/>
                  <a:pt x="283883" y="149411"/>
                </a:cubicBezTo>
                <a:cubicBezTo>
                  <a:pt x="278242" y="169156"/>
                  <a:pt x="274582" y="189431"/>
                  <a:pt x="268941" y="209176"/>
                </a:cubicBezTo>
                <a:cubicBezTo>
                  <a:pt x="264614" y="224320"/>
                  <a:pt x="258327" y="238856"/>
                  <a:pt x="254000" y="254000"/>
                </a:cubicBezTo>
                <a:cubicBezTo>
                  <a:pt x="248359" y="273744"/>
                  <a:pt x="244700" y="294020"/>
                  <a:pt x="239059" y="313764"/>
                </a:cubicBezTo>
                <a:cubicBezTo>
                  <a:pt x="234732" y="328908"/>
                  <a:pt x="228445" y="343444"/>
                  <a:pt x="224118" y="358588"/>
                </a:cubicBezTo>
                <a:cubicBezTo>
                  <a:pt x="218477" y="378333"/>
                  <a:pt x="215078" y="398684"/>
                  <a:pt x="209177" y="418353"/>
                </a:cubicBezTo>
                <a:cubicBezTo>
                  <a:pt x="200126" y="448523"/>
                  <a:pt x="193381" y="479827"/>
                  <a:pt x="179294" y="508000"/>
                </a:cubicBezTo>
                <a:cubicBezTo>
                  <a:pt x="159373" y="547843"/>
                  <a:pt x="130334" y="584313"/>
                  <a:pt x="119530" y="627529"/>
                </a:cubicBezTo>
                <a:cubicBezTo>
                  <a:pt x="114550" y="647451"/>
                  <a:pt x="110490" y="667625"/>
                  <a:pt x="104589" y="687294"/>
                </a:cubicBezTo>
                <a:cubicBezTo>
                  <a:pt x="91012" y="732549"/>
                  <a:pt x="74706" y="776941"/>
                  <a:pt x="59765" y="821764"/>
                </a:cubicBezTo>
                <a:cubicBezTo>
                  <a:pt x="54785" y="836705"/>
                  <a:pt x="41735" y="882032"/>
                  <a:pt x="44824" y="866588"/>
                </a:cubicBezTo>
                <a:cubicBezTo>
                  <a:pt x="49804" y="841686"/>
                  <a:pt x="50848" y="815660"/>
                  <a:pt x="59765" y="791882"/>
                </a:cubicBezTo>
                <a:cubicBezTo>
                  <a:pt x="66070" y="775068"/>
                  <a:pt x="81616" y="763119"/>
                  <a:pt x="89647" y="747058"/>
                </a:cubicBezTo>
                <a:cubicBezTo>
                  <a:pt x="151507" y="623340"/>
                  <a:pt x="48833" y="785871"/>
                  <a:pt x="134471" y="657411"/>
                </a:cubicBezTo>
                <a:cubicBezTo>
                  <a:pt x="181182" y="470567"/>
                  <a:pt x="121481" y="702877"/>
                  <a:pt x="164353" y="552823"/>
                </a:cubicBezTo>
                <a:cubicBezTo>
                  <a:pt x="169994" y="533078"/>
                  <a:pt x="172084" y="512285"/>
                  <a:pt x="179294" y="493058"/>
                </a:cubicBezTo>
                <a:cubicBezTo>
                  <a:pt x="187115" y="472203"/>
                  <a:pt x="199216" y="453215"/>
                  <a:pt x="209177" y="433294"/>
                </a:cubicBezTo>
                <a:cubicBezTo>
                  <a:pt x="219138" y="393451"/>
                  <a:pt x="220692" y="350498"/>
                  <a:pt x="239059" y="313764"/>
                </a:cubicBezTo>
                <a:cubicBezTo>
                  <a:pt x="249020" y="293843"/>
                  <a:pt x="261898" y="275130"/>
                  <a:pt x="268941" y="254000"/>
                </a:cubicBezTo>
                <a:cubicBezTo>
                  <a:pt x="310761" y="128540"/>
                  <a:pt x="288687" y="157676"/>
                  <a:pt x="313765" y="44823"/>
                </a:cubicBezTo>
                <a:cubicBezTo>
                  <a:pt x="317181" y="29449"/>
                  <a:pt x="323726" y="14941"/>
                  <a:pt x="328706" y="0"/>
                </a:cubicBezTo>
                <a:cubicBezTo>
                  <a:pt x="333686" y="74706"/>
                  <a:pt x="333058" y="149998"/>
                  <a:pt x="343647" y="224117"/>
                </a:cubicBezTo>
                <a:cubicBezTo>
                  <a:pt x="348102" y="255299"/>
                  <a:pt x="365891" y="283206"/>
                  <a:pt x="373530" y="313764"/>
                </a:cubicBezTo>
                <a:cubicBezTo>
                  <a:pt x="377514" y="329701"/>
                  <a:pt x="416147" y="497221"/>
                  <a:pt x="433294" y="522941"/>
                </a:cubicBezTo>
                <a:lnTo>
                  <a:pt x="463177" y="567764"/>
                </a:lnTo>
                <a:cubicBezTo>
                  <a:pt x="500732" y="680431"/>
                  <a:pt x="450073" y="541555"/>
                  <a:pt x="508000" y="657411"/>
                </a:cubicBezTo>
                <a:cubicBezTo>
                  <a:pt x="515043" y="671498"/>
                  <a:pt x="513787" y="689419"/>
                  <a:pt x="522941" y="702235"/>
                </a:cubicBezTo>
                <a:cubicBezTo>
                  <a:pt x="539316" y="725161"/>
                  <a:pt x="567078" y="738558"/>
                  <a:pt x="582706" y="762000"/>
                </a:cubicBezTo>
                <a:lnTo>
                  <a:pt x="612589" y="806823"/>
                </a:lnTo>
                <a:cubicBezTo>
                  <a:pt x="617569" y="791882"/>
                  <a:pt x="627530" y="777749"/>
                  <a:pt x="627530" y="762000"/>
                </a:cubicBezTo>
                <a:cubicBezTo>
                  <a:pt x="627530" y="714385"/>
                  <a:pt x="606378" y="718856"/>
                  <a:pt x="582706" y="687294"/>
                </a:cubicBezTo>
                <a:cubicBezTo>
                  <a:pt x="561157" y="658563"/>
                  <a:pt x="522941" y="597647"/>
                  <a:pt x="522941" y="597647"/>
                </a:cubicBezTo>
                <a:cubicBezTo>
                  <a:pt x="488604" y="494636"/>
                  <a:pt x="515332" y="530273"/>
                  <a:pt x="463177" y="478117"/>
                </a:cubicBezTo>
                <a:lnTo>
                  <a:pt x="418353" y="343647"/>
                </a:lnTo>
                <a:lnTo>
                  <a:pt x="403412" y="298823"/>
                </a:lnTo>
                <a:cubicBezTo>
                  <a:pt x="398432" y="283882"/>
                  <a:pt x="392291" y="269279"/>
                  <a:pt x="388471" y="254000"/>
                </a:cubicBezTo>
                <a:cubicBezTo>
                  <a:pt x="383491" y="234078"/>
                  <a:pt x="379431" y="213904"/>
                  <a:pt x="373530" y="194235"/>
                </a:cubicBezTo>
                <a:cubicBezTo>
                  <a:pt x="328033" y="42580"/>
                  <a:pt x="355938" y="166044"/>
                  <a:pt x="328706" y="29882"/>
                </a:cubicBezTo>
                <a:cubicBezTo>
                  <a:pt x="318745" y="44823"/>
                  <a:pt x="306854" y="58644"/>
                  <a:pt x="298824" y="74705"/>
                </a:cubicBezTo>
                <a:cubicBezTo>
                  <a:pt x="291781" y="88792"/>
                  <a:pt x="288210" y="104385"/>
                  <a:pt x="283883" y="119529"/>
                </a:cubicBezTo>
                <a:cubicBezTo>
                  <a:pt x="278242" y="139274"/>
                  <a:pt x="273396" y="159248"/>
                  <a:pt x="268941" y="179294"/>
                </a:cubicBezTo>
                <a:cubicBezTo>
                  <a:pt x="256753" y="234140"/>
                  <a:pt x="254677" y="261703"/>
                  <a:pt x="239059" y="313764"/>
                </a:cubicBezTo>
                <a:cubicBezTo>
                  <a:pt x="193713" y="464918"/>
                  <a:pt x="229218" y="346686"/>
                  <a:pt x="179294" y="463176"/>
                </a:cubicBezTo>
                <a:cubicBezTo>
                  <a:pt x="151565" y="527878"/>
                  <a:pt x="179521" y="495684"/>
                  <a:pt x="134471" y="567764"/>
                </a:cubicBezTo>
                <a:cubicBezTo>
                  <a:pt x="125977" y="581355"/>
                  <a:pt x="69493" y="650465"/>
                  <a:pt x="59765" y="672353"/>
                </a:cubicBezTo>
                <a:cubicBezTo>
                  <a:pt x="-11352" y="832369"/>
                  <a:pt x="67626" y="705387"/>
                  <a:pt x="0" y="806823"/>
                </a:cubicBezTo>
                <a:cubicBezTo>
                  <a:pt x="23482" y="712893"/>
                  <a:pt x="421" y="761579"/>
                  <a:pt x="89647" y="672353"/>
                </a:cubicBezTo>
                <a:lnTo>
                  <a:pt x="119530" y="642470"/>
                </a:lnTo>
                <a:cubicBezTo>
                  <a:pt x="124510" y="627529"/>
                  <a:pt x="127428" y="611734"/>
                  <a:pt x="134471" y="597647"/>
                </a:cubicBezTo>
                <a:cubicBezTo>
                  <a:pt x="142502" y="581586"/>
                  <a:pt x="157279" y="569328"/>
                  <a:pt x="164353" y="552823"/>
                </a:cubicBezTo>
                <a:cubicBezTo>
                  <a:pt x="172442" y="533949"/>
                  <a:pt x="173393" y="512727"/>
                  <a:pt x="179294" y="493058"/>
                </a:cubicBezTo>
                <a:cubicBezTo>
                  <a:pt x="208389" y="396076"/>
                  <a:pt x="195391" y="424090"/>
                  <a:pt x="239059" y="358588"/>
                </a:cubicBezTo>
                <a:cubicBezTo>
                  <a:pt x="244039" y="338666"/>
                  <a:pt x="248359" y="318568"/>
                  <a:pt x="254000" y="298823"/>
                </a:cubicBezTo>
                <a:cubicBezTo>
                  <a:pt x="258327" y="283680"/>
                  <a:pt x="265121" y="269279"/>
                  <a:pt x="268941" y="254000"/>
                </a:cubicBezTo>
                <a:cubicBezTo>
                  <a:pt x="275100" y="229363"/>
                  <a:pt x="278902" y="204196"/>
                  <a:pt x="283883" y="179294"/>
                </a:cubicBezTo>
                <a:lnTo>
                  <a:pt x="313765" y="268941"/>
                </a:lnTo>
                <a:cubicBezTo>
                  <a:pt x="318745" y="283882"/>
                  <a:pt x="322857" y="299141"/>
                  <a:pt x="328706" y="313764"/>
                </a:cubicBezTo>
                <a:lnTo>
                  <a:pt x="358589" y="388470"/>
                </a:lnTo>
                <a:cubicBezTo>
                  <a:pt x="370329" y="458912"/>
                  <a:pt x="370641" y="475475"/>
                  <a:pt x="388471" y="537882"/>
                </a:cubicBezTo>
                <a:cubicBezTo>
                  <a:pt x="392798" y="553025"/>
                  <a:pt x="395309" y="569200"/>
                  <a:pt x="403412" y="582705"/>
                </a:cubicBezTo>
                <a:cubicBezTo>
                  <a:pt x="410659" y="594784"/>
                  <a:pt x="423333" y="602627"/>
                  <a:pt x="433294" y="612588"/>
                </a:cubicBezTo>
                <a:cubicBezTo>
                  <a:pt x="438275" y="627529"/>
                  <a:pt x="440133" y="643906"/>
                  <a:pt x="448236" y="657411"/>
                </a:cubicBezTo>
                <a:cubicBezTo>
                  <a:pt x="464888" y="685164"/>
                  <a:pt x="499448" y="698381"/>
                  <a:pt x="522941" y="717176"/>
                </a:cubicBezTo>
                <a:cubicBezTo>
                  <a:pt x="533941" y="725976"/>
                  <a:pt x="552824" y="761145"/>
                  <a:pt x="552824" y="747058"/>
                </a:cubicBezTo>
                <a:cubicBezTo>
                  <a:pt x="552824" y="723348"/>
                  <a:pt x="486683" y="669402"/>
                  <a:pt x="478118" y="657411"/>
                </a:cubicBezTo>
                <a:cubicBezTo>
                  <a:pt x="465172" y="639287"/>
                  <a:pt x="460591" y="616179"/>
                  <a:pt x="448236" y="597647"/>
                </a:cubicBezTo>
                <a:cubicBezTo>
                  <a:pt x="440422" y="585926"/>
                  <a:pt x="426167" y="579485"/>
                  <a:pt x="418353" y="567764"/>
                </a:cubicBezTo>
                <a:cubicBezTo>
                  <a:pt x="345986" y="459214"/>
                  <a:pt x="427106" y="546636"/>
                  <a:pt x="358589" y="478117"/>
                </a:cubicBezTo>
                <a:cubicBezTo>
                  <a:pt x="336007" y="387797"/>
                  <a:pt x="350140" y="437831"/>
                  <a:pt x="313765" y="328705"/>
                </a:cubicBezTo>
                <a:cubicBezTo>
                  <a:pt x="313764" y="328701"/>
                  <a:pt x="283884" y="239061"/>
                  <a:pt x="283883" y="239058"/>
                </a:cubicBezTo>
                <a:lnTo>
                  <a:pt x="268941" y="164353"/>
                </a:lnTo>
                <a:cubicBezTo>
                  <a:pt x="263961" y="254000"/>
                  <a:pt x="260886" y="343773"/>
                  <a:pt x="254000" y="433294"/>
                </a:cubicBezTo>
                <a:cubicBezTo>
                  <a:pt x="244576" y="555807"/>
                  <a:pt x="244364" y="536909"/>
                  <a:pt x="209177" y="642470"/>
                </a:cubicBezTo>
                <a:cubicBezTo>
                  <a:pt x="204197" y="657411"/>
                  <a:pt x="205373" y="676158"/>
                  <a:pt x="194236" y="687294"/>
                </a:cubicBezTo>
                <a:lnTo>
                  <a:pt x="164353" y="717176"/>
                </a:lnTo>
                <a:cubicBezTo>
                  <a:pt x="149892" y="760560"/>
                  <a:pt x="151127" y="769960"/>
                  <a:pt x="119530" y="806823"/>
                </a:cubicBezTo>
                <a:cubicBezTo>
                  <a:pt x="101195" y="828214"/>
                  <a:pt x="86493" y="857679"/>
                  <a:pt x="59765" y="866588"/>
                </a:cubicBezTo>
                <a:lnTo>
                  <a:pt x="14941" y="881529"/>
                </a:lnTo>
                <a:cubicBezTo>
                  <a:pt x="89647" y="697254"/>
                  <a:pt x="166771" y="513942"/>
                  <a:pt x="239059" y="328705"/>
                </a:cubicBezTo>
                <a:cubicBezTo>
                  <a:pt x="246524" y="309576"/>
                  <a:pt x="248359" y="288685"/>
                  <a:pt x="254000" y="268941"/>
                </a:cubicBezTo>
                <a:cubicBezTo>
                  <a:pt x="272091" y="205623"/>
                  <a:pt x="268941" y="245587"/>
                  <a:pt x="268941" y="194235"/>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9" name="Vrije vorm 8"/>
          <p:cNvSpPr/>
          <p:nvPr/>
        </p:nvSpPr>
        <p:spPr>
          <a:xfrm rot="17668534">
            <a:off x="3115255" y="2012608"/>
            <a:ext cx="183845" cy="955122"/>
          </a:xfrm>
          <a:custGeom>
            <a:avLst/>
            <a:gdLst>
              <a:gd name="connsiteX0" fmla="*/ 313765 w 627530"/>
              <a:gd name="connsiteY0" fmla="*/ 2853764 h 2853764"/>
              <a:gd name="connsiteX1" fmla="*/ 328706 w 627530"/>
              <a:gd name="connsiteY1" fmla="*/ 283882 h 2853764"/>
              <a:gd name="connsiteX2" fmla="*/ 313765 w 627530"/>
              <a:gd name="connsiteY2" fmla="*/ 44823 h 2853764"/>
              <a:gd name="connsiteX3" fmla="*/ 298824 w 627530"/>
              <a:gd name="connsiteY3" fmla="*/ 104588 h 2853764"/>
              <a:gd name="connsiteX4" fmla="*/ 283883 w 627530"/>
              <a:gd name="connsiteY4" fmla="*/ 149411 h 2853764"/>
              <a:gd name="connsiteX5" fmla="*/ 268941 w 627530"/>
              <a:gd name="connsiteY5" fmla="*/ 209176 h 2853764"/>
              <a:gd name="connsiteX6" fmla="*/ 254000 w 627530"/>
              <a:gd name="connsiteY6" fmla="*/ 254000 h 2853764"/>
              <a:gd name="connsiteX7" fmla="*/ 239059 w 627530"/>
              <a:gd name="connsiteY7" fmla="*/ 313764 h 2853764"/>
              <a:gd name="connsiteX8" fmla="*/ 224118 w 627530"/>
              <a:gd name="connsiteY8" fmla="*/ 358588 h 2853764"/>
              <a:gd name="connsiteX9" fmla="*/ 209177 w 627530"/>
              <a:gd name="connsiteY9" fmla="*/ 418353 h 2853764"/>
              <a:gd name="connsiteX10" fmla="*/ 179294 w 627530"/>
              <a:gd name="connsiteY10" fmla="*/ 508000 h 2853764"/>
              <a:gd name="connsiteX11" fmla="*/ 119530 w 627530"/>
              <a:gd name="connsiteY11" fmla="*/ 627529 h 2853764"/>
              <a:gd name="connsiteX12" fmla="*/ 104589 w 627530"/>
              <a:gd name="connsiteY12" fmla="*/ 687294 h 2853764"/>
              <a:gd name="connsiteX13" fmla="*/ 59765 w 627530"/>
              <a:gd name="connsiteY13" fmla="*/ 821764 h 2853764"/>
              <a:gd name="connsiteX14" fmla="*/ 44824 w 627530"/>
              <a:gd name="connsiteY14" fmla="*/ 866588 h 2853764"/>
              <a:gd name="connsiteX15" fmla="*/ 59765 w 627530"/>
              <a:gd name="connsiteY15" fmla="*/ 791882 h 2853764"/>
              <a:gd name="connsiteX16" fmla="*/ 89647 w 627530"/>
              <a:gd name="connsiteY16" fmla="*/ 747058 h 2853764"/>
              <a:gd name="connsiteX17" fmla="*/ 134471 w 627530"/>
              <a:gd name="connsiteY17" fmla="*/ 657411 h 2853764"/>
              <a:gd name="connsiteX18" fmla="*/ 164353 w 627530"/>
              <a:gd name="connsiteY18" fmla="*/ 552823 h 2853764"/>
              <a:gd name="connsiteX19" fmla="*/ 179294 w 627530"/>
              <a:gd name="connsiteY19" fmla="*/ 493058 h 2853764"/>
              <a:gd name="connsiteX20" fmla="*/ 209177 w 627530"/>
              <a:gd name="connsiteY20" fmla="*/ 433294 h 2853764"/>
              <a:gd name="connsiteX21" fmla="*/ 239059 w 627530"/>
              <a:gd name="connsiteY21" fmla="*/ 313764 h 2853764"/>
              <a:gd name="connsiteX22" fmla="*/ 268941 w 627530"/>
              <a:gd name="connsiteY22" fmla="*/ 254000 h 2853764"/>
              <a:gd name="connsiteX23" fmla="*/ 313765 w 627530"/>
              <a:gd name="connsiteY23" fmla="*/ 44823 h 2853764"/>
              <a:gd name="connsiteX24" fmla="*/ 328706 w 627530"/>
              <a:gd name="connsiteY24" fmla="*/ 0 h 2853764"/>
              <a:gd name="connsiteX25" fmla="*/ 343647 w 627530"/>
              <a:gd name="connsiteY25" fmla="*/ 224117 h 2853764"/>
              <a:gd name="connsiteX26" fmla="*/ 373530 w 627530"/>
              <a:gd name="connsiteY26" fmla="*/ 313764 h 2853764"/>
              <a:gd name="connsiteX27" fmla="*/ 433294 w 627530"/>
              <a:gd name="connsiteY27" fmla="*/ 522941 h 2853764"/>
              <a:gd name="connsiteX28" fmla="*/ 463177 w 627530"/>
              <a:gd name="connsiteY28" fmla="*/ 567764 h 2853764"/>
              <a:gd name="connsiteX29" fmla="*/ 508000 w 627530"/>
              <a:gd name="connsiteY29" fmla="*/ 657411 h 2853764"/>
              <a:gd name="connsiteX30" fmla="*/ 522941 w 627530"/>
              <a:gd name="connsiteY30" fmla="*/ 702235 h 2853764"/>
              <a:gd name="connsiteX31" fmla="*/ 582706 w 627530"/>
              <a:gd name="connsiteY31" fmla="*/ 762000 h 2853764"/>
              <a:gd name="connsiteX32" fmla="*/ 612589 w 627530"/>
              <a:gd name="connsiteY32" fmla="*/ 806823 h 2853764"/>
              <a:gd name="connsiteX33" fmla="*/ 627530 w 627530"/>
              <a:gd name="connsiteY33" fmla="*/ 762000 h 2853764"/>
              <a:gd name="connsiteX34" fmla="*/ 582706 w 627530"/>
              <a:gd name="connsiteY34" fmla="*/ 687294 h 2853764"/>
              <a:gd name="connsiteX35" fmla="*/ 522941 w 627530"/>
              <a:gd name="connsiteY35" fmla="*/ 597647 h 2853764"/>
              <a:gd name="connsiteX36" fmla="*/ 463177 w 627530"/>
              <a:gd name="connsiteY36" fmla="*/ 478117 h 2853764"/>
              <a:gd name="connsiteX37" fmla="*/ 418353 w 627530"/>
              <a:gd name="connsiteY37" fmla="*/ 343647 h 2853764"/>
              <a:gd name="connsiteX38" fmla="*/ 403412 w 627530"/>
              <a:gd name="connsiteY38" fmla="*/ 298823 h 2853764"/>
              <a:gd name="connsiteX39" fmla="*/ 388471 w 627530"/>
              <a:gd name="connsiteY39" fmla="*/ 254000 h 2853764"/>
              <a:gd name="connsiteX40" fmla="*/ 373530 w 627530"/>
              <a:gd name="connsiteY40" fmla="*/ 194235 h 2853764"/>
              <a:gd name="connsiteX41" fmla="*/ 328706 w 627530"/>
              <a:gd name="connsiteY41" fmla="*/ 29882 h 2853764"/>
              <a:gd name="connsiteX42" fmla="*/ 298824 w 627530"/>
              <a:gd name="connsiteY42" fmla="*/ 74705 h 2853764"/>
              <a:gd name="connsiteX43" fmla="*/ 283883 w 627530"/>
              <a:gd name="connsiteY43" fmla="*/ 119529 h 2853764"/>
              <a:gd name="connsiteX44" fmla="*/ 268941 w 627530"/>
              <a:gd name="connsiteY44" fmla="*/ 179294 h 2853764"/>
              <a:gd name="connsiteX45" fmla="*/ 239059 w 627530"/>
              <a:gd name="connsiteY45" fmla="*/ 313764 h 2853764"/>
              <a:gd name="connsiteX46" fmla="*/ 179294 w 627530"/>
              <a:gd name="connsiteY46" fmla="*/ 463176 h 2853764"/>
              <a:gd name="connsiteX47" fmla="*/ 134471 w 627530"/>
              <a:gd name="connsiteY47" fmla="*/ 567764 h 2853764"/>
              <a:gd name="connsiteX48" fmla="*/ 59765 w 627530"/>
              <a:gd name="connsiteY48" fmla="*/ 672353 h 2853764"/>
              <a:gd name="connsiteX49" fmla="*/ 0 w 627530"/>
              <a:gd name="connsiteY49" fmla="*/ 806823 h 2853764"/>
              <a:gd name="connsiteX50" fmla="*/ 89647 w 627530"/>
              <a:gd name="connsiteY50" fmla="*/ 672353 h 2853764"/>
              <a:gd name="connsiteX51" fmla="*/ 119530 w 627530"/>
              <a:gd name="connsiteY51" fmla="*/ 642470 h 2853764"/>
              <a:gd name="connsiteX52" fmla="*/ 134471 w 627530"/>
              <a:gd name="connsiteY52" fmla="*/ 597647 h 2853764"/>
              <a:gd name="connsiteX53" fmla="*/ 164353 w 627530"/>
              <a:gd name="connsiteY53" fmla="*/ 552823 h 2853764"/>
              <a:gd name="connsiteX54" fmla="*/ 179294 w 627530"/>
              <a:gd name="connsiteY54" fmla="*/ 493058 h 2853764"/>
              <a:gd name="connsiteX55" fmla="*/ 239059 w 627530"/>
              <a:gd name="connsiteY55" fmla="*/ 358588 h 2853764"/>
              <a:gd name="connsiteX56" fmla="*/ 254000 w 627530"/>
              <a:gd name="connsiteY56" fmla="*/ 298823 h 2853764"/>
              <a:gd name="connsiteX57" fmla="*/ 268941 w 627530"/>
              <a:gd name="connsiteY57" fmla="*/ 254000 h 2853764"/>
              <a:gd name="connsiteX58" fmla="*/ 283883 w 627530"/>
              <a:gd name="connsiteY58" fmla="*/ 179294 h 2853764"/>
              <a:gd name="connsiteX59" fmla="*/ 313765 w 627530"/>
              <a:gd name="connsiteY59" fmla="*/ 268941 h 2853764"/>
              <a:gd name="connsiteX60" fmla="*/ 328706 w 627530"/>
              <a:gd name="connsiteY60" fmla="*/ 313764 h 2853764"/>
              <a:gd name="connsiteX61" fmla="*/ 358589 w 627530"/>
              <a:gd name="connsiteY61" fmla="*/ 388470 h 2853764"/>
              <a:gd name="connsiteX62" fmla="*/ 388471 w 627530"/>
              <a:gd name="connsiteY62" fmla="*/ 537882 h 2853764"/>
              <a:gd name="connsiteX63" fmla="*/ 403412 w 627530"/>
              <a:gd name="connsiteY63" fmla="*/ 582705 h 2853764"/>
              <a:gd name="connsiteX64" fmla="*/ 433294 w 627530"/>
              <a:gd name="connsiteY64" fmla="*/ 612588 h 2853764"/>
              <a:gd name="connsiteX65" fmla="*/ 448236 w 627530"/>
              <a:gd name="connsiteY65" fmla="*/ 657411 h 2853764"/>
              <a:gd name="connsiteX66" fmla="*/ 522941 w 627530"/>
              <a:gd name="connsiteY66" fmla="*/ 717176 h 2853764"/>
              <a:gd name="connsiteX67" fmla="*/ 552824 w 627530"/>
              <a:gd name="connsiteY67" fmla="*/ 747058 h 2853764"/>
              <a:gd name="connsiteX68" fmla="*/ 478118 w 627530"/>
              <a:gd name="connsiteY68" fmla="*/ 657411 h 2853764"/>
              <a:gd name="connsiteX69" fmla="*/ 448236 w 627530"/>
              <a:gd name="connsiteY69" fmla="*/ 597647 h 2853764"/>
              <a:gd name="connsiteX70" fmla="*/ 418353 w 627530"/>
              <a:gd name="connsiteY70" fmla="*/ 567764 h 2853764"/>
              <a:gd name="connsiteX71" fmla="*/ 358589 w 627530"/>
              <a:gd name="connsiteY71" fmla="*/ 478117 h 2853764"/>
              <a:gd name="connsiteX72" fmla="*/ 313765 w 627530"/>
              <a:gd name="connsiteY72" fmla="*/ 328705 h 2853764"/>
              <a:gd name="connsiteX73" fmla="*/ 283883 w 627530"/>
              <a:gd name="connsiteY73" fmla="*/ 239058 h 2853764"/>
              <a:gd name="connsiteX74" fmla="*/ 268941 w 627530"/>
              <a:gd name="connsiteY74" fmla="*/ 164353 h 2853764"/>
              <a:gd name="connsiteX75" fmla="*/ 254000 w 627530"/>
              <a:gd name="connsiteY75" fmla="*/ 433294 h 2853764"/>
              <a:gd name="connsiteX76" fmla="*/ 209177 w 627530"/>
              <a:gd name="connsiteY76" fmla="*/ 642470 h 2853764"/>
              <a:gd name="connsiteX77" fmla="*/ 194236 w 627530"/>
              <a:gd name="connsiteY77" fmla="*/ 687294 h 2853764"/>
              <a:gd name="connsiteX78" fmla="*/ 164353 w 627530"/>
              <a:gd name="connsiteY78" fmla="*/ 717176 h 2853764"/>
              <a:gd name="connsiteX79" fmla="*/ 119530 w 627530"/>
              <a:gd name="connsiteY79" fmla="*/ 806823 h 2853764"/>
              <a:gd name="connsiteX80" fmla="*/ 59765 w 627530"/>
              <a:gd name="connsiteY80" fmla="*/ 866588 h 2853764"/>
              <a:gd name="connsiteX81" fmla="*/ 14941 w 627530"/>
              <a:gd name="connsiteY81" fmla="*/ 881529 h 2853764"/>
              <a:gd name="connsiteX82" fmla="*/ 239059 w 627530"/>
              <a:gd name="connsiteY82" fmla="*/ 328705 h 2853764"/>
              <a:gd name="connsiteX83" fmla="*/ 254000 w 627530"/>
              <a:gd name="connsiteY83" fmla="*/ 268941 h 2853764"/>
              <a:gd name="connsiteX84" fmla="*/ 268941 w 627530"/>
              <a:gd name="connsiteY84" fmla="*/ 194235 h 28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530" h="2853764">
                <a:moveTo>
                  <a:pt x="313765" y="2853764"/>
                </a:moveTo>
                <a:cubicBezTo>
                  <a:pt x="318745" y="1997137"/>
                  <a:pt x="328706" y="1140524"/>
                  <a:pt x="328706" y="283882"/>
                </a:cubicBezTo>
                <a:cubicBezTo>
                  <a:pt x="328706" y="204040"/>
                  <a:pt x="326891" y="123579"/>
                  <a:pt x="313765" y="44823"/>
                </a:cubicBezTo>
                <a:cubicBezTo>
                  <a:pt x="310389" y="24568"/>
                  <a:pt x="304465" y="84843"/>
                  <a:pt x="298824" y="104588"/>
                </a:cubicBezTo>
                <a:cubicBezTo>
                  <a:pt x="294497" y="119731"/>
                  <a:pt x="288210" y="134268"/>
                  <a:pt x="283883" y="149411"/>
                </a:cubicBezTo>
                <a:cubicBezTo>
                  <a:pt x="278242" y="169156"/>
                  <a:pt x="274582" y="189431"/>
                  <a:pt x="268941" y="209176"/>
                </a:cubicBezTo>
                <a:cubicBezTo>
                  <a:pt x="264614" y="224320"/>
                  <a:pt x="258327" y="238856"/>
                  <a:pt x="254000" y="254000"/>
                </a:cubicBezTo>
                <a:cubicBezTo>
                  <a:pt x="248359" y="273744"/>
                  <a:pt x="244700" y="294020"/>
                  <a:pt x="239059" y="313764"/>
                </a:cubicBezTo>
                <a:cubicBezTo>
                  <a:pt x="234732" y="328908"/>
                  <a:pt x="228445" y="343444"/>
                  <a:pt x="224118" y="358588"/>
                </a:cubicBezTo>
                <a:cubicBezTo>
                  <a:pt x="218477" y="378333"/>
                  <a:pt x="215078" y="398684"/>
                  <a:pt x="209177" y="418353"/>
                </a:cubicBezTo>
                <a:cubicBezTo>
                  <a:pt x="200126" y="448523"/>
                  <a:pt x="193381" y="479827"/>
                  <a:pt x="179294" y="508000"/>
                </a:cubicBezTo>
                <a:cubicBezTo>
                  <a:pt x="159373" y="547843"/>
                  <a:pt x="130334" y="584313"/>
                  <a:pt x="119530" y="627529"/>
                </a:cubicBezTo>
                <a:cubicBezTo>
                  <a:pt x="114550" y="647451"/>
                  <a:pt x="110490" y="667625"/>
                  <a:pt x="104589" y="687294"/>
                </a:cubicBezTo>
                <a:cubicBezTo>
                  <a:pt x="91012" y="732549"/>
                  <a:pt x="74706" y="776941"/>
                  <a:pt x="59765" y="821764"/>
                </a:cubicBezTo>
                <a:cubicBezTo>
                  <a:pt x="54785" y="836705"/>
                  <a:pt x="41735" y="882032"/>
                  <a:pt x="44824" y="866588"/>
                </a:cubicBezTo>
                <a:cubicBezTo>
                  <a:pt x="49804" y="841686"/>
                  <a:pt x="50848" y="815660"/>
                  <a:pt x="59765" y="791882"/>
                </a:cubicBezTo>
                <a:cubicBezTo>
                  <a:pt x="66070" y="775068"/>
                  <a:pt x="81616" y="763119"/>
                  <a:pt x="89647" y="747058"/>
                </a:cubicBezTo>
                <a:cubicBezTo>
                  <a:pt x="151507" y="623340"/>
                  <a:pt x="48833" y="785871"/>
                  <a:pt x="134471" y="657411"/>
                </a:cubicBezTo>
                <a:cubicBezTo>
                  <a:pt x="181182" y="470567"/>
                  <a:pt x="121481" y="702877"/>
                  <a:pt x="164353" y="552823"/>
                </a:cubicBezTo>
                <a:cubicBezTo>
                  <a:pt x="169994" y="533078"/>
                  <a:pt x="172084" y="512285"/>
                  <a:pt x="179294" y="493058"/>
                </a:cubicBezTo>
                <a:cubicBezTo>
                  <a:pt x="187115" y="472203"/>
                  <a:pt x="199216" y="453215"/>
                  <a:pt x="209177" y="433294"/>
                </a:cubicBezTo>
                <a:cubicBezTo>
                  <a:pt x="219138" y="393451"/>
                  <a:pt x="220692" y="350498"/>
                  <a:pt x="239059" y="313764"/>
                </a:cubicBezTo>
                <a:cubicBezTo>
                  <a:pt x="249020" y="293843"/>
                  <a:pt x="261898" y="275130"/>
                  <a:pt x="268941" y="254000"/>
                </a:cubicBezTo>
                <a:cubicBezTo>
                  <a:pt x="310761" y="128540"/>
                  <a:pt x="288687" y="157676"/>
                  <a:pt x="313765" y="44823"/>
                </a:cubicBezTo>
                <a:cubicBezTo>
                  <a:pt x="317181" y="29449"/>
                  <a:pt x="323726" y="14941"/>
                  <a:pt x="328706" y="0"/>
                </a:cubicBezTo>
                <a:cubicBezTo>
                  <a:pt x="333686" y="74706"/>
                  <a:pt x="333058" y="149998"/>
                  <a:pt x="343647" y="224117"/>
                </a:cubicBezTo>
                <a:cubicBezTo>
                  <a:pt x="348102" y="255299"/>
                  <a:pt x="365891" y="283206"/>
                  <a:pt x="373530" y="313764"/>
                </a:cubicBezTo>
                <a:cubicBezTo>
                  <a:pt x="377514" y="329701"/>
                  <a:pt x="416147" y="497221"/>
                  <a:pt x="433294" y="522941"/>
                </a:cubicBezTo>
                <a:lnTo>
                  <a:pt x="463177" y="567764"/>
                </a:lnTo>
                <a:cubicBezTo>
                  <a:pt x="500732" y="680431"/>
                  <a:pt x="450073" y="541555"/>
                  <a:pt x="508000" y="657411"/>
                </a:cubicBezTo>
                <a:cubicBezTo>
                  <a:pt x="515043" y="671498"/>
                  <a:pt x="513787" y="689419"/>
                  <a:pt x="522941" y="702235"/>
                </a:cubicBezTo>
                <a:cubicBezTo>
                  <a:pt x="539316" y="725161"/>
                  <a:pt x="567078" y="738558"/>
                  <a:pt x="582706" y="762000"/>
                </a:cubicBezTo>
                <a:lnTo>
                  <a:pt x="612589" y="806823"/>
                </a:lnTo>
                <a:cubicBezTo>
                  <a:pt x="617569" y="791882"/>
                  <a:pt x="627530" y="777749"/>
                  <a:pt x="627530" y="762000"/>
                </a:cubicBezTo>
                <a:cubicBezTo>
                  <a:pt x="627530" y="714385"/>
                  <a:pt x="606378" y="718856"/>
                  <a:pt x="582706" y="687294"/>
                </a:cubicBezTo>
                <a:cubicBezTo>
                  <a:pt x="561157" y="658563"/>
                  <a:pt x="522941" y="597647"/>
                  <a:pt x="522941" y="597647"/>
                </a:cubicBezTo>
                <a:cubicBezTo>
                  <a:pt x="488604" y="494636"/>
                  <a:pt x="515332" y="530273"/>
                  <a:pt x="463177" y="478117"/>
                </a:cubicBezTo>
                <a:lnTo>
                  <a:pt x="418353" y="343647"/>
                </a:lnTo>
                <a:lnTo>
                  <a:pt x="403412" y="298823"/>
                </a:lnTo>
                <a:cubicBezTo>
                  <a:pt x="398432" y="283882"/>
                  <a:pt x="392291" y="269279"/>
                  <a:pt x="388471" y="254000"/>
                </a:cubicBezTo>
                <a:cubicBezTo>
                  <a:pt x="383491" y="234078"/>
                  <a:pt x="379431" y="213904"/>
                  <a:pt x="373530" y="194235"/>
                </a:cubicBezTo>
                <a:cubicBezTo>
                  <a:pt x="328033" y="42580"/>
                  <a:pt x="355938" y="166044"/>
                  <a:pt x="328706" y="29882"/>
                </a:cubicBezTo>
                <a:cubicBezTo>
                  <a:pt x="318745" y="44823"/>
                  <a:pt x="306854" y="58644"/>
                  <a:pt x="298824" y="74705"/>
                </a:cubicBezTo>
                <a:cubicBezTo>
                  <a:pt x="291781" y="88792"/>
                  <a:pt x="288210" y="104385"/>
                  <a:pt x="283883" y="119529"/>
                </a:cubicBezTo>
                <a:cubicBezTo>
                  <a:pt x="278242" y="139274"/>
                  <a:pt x="273396" y="159248"/>
                  <a:pt x="268941" y="179294"/>
                </a:cubicBezTo>
                <a:cubicBezTo>
                  <a:pt x="256753" y="234140"/>
                  <a:pt x="254677" y="261703"/>
                  <a:pt x="239059" y="313764"/>
                </a:cubicBezTo>
                <a:cubicBezTo>
                  <a:pt x="193713" y="464918"/>
                  <a:pt x="229218" y="346686"/>
                  <a:pt x="179294" y="463176"/>
                </a:cubicBezTo>
                <a:cubicBezTo>
                  <a:pt x="151565" y="527878"/>
                  <a:pt x="179521" y="495684"/>
                  <a:pt x="134471" y="567764"/>
                </a:cubicBezTo>
                <a:cubicBezTo>
                  <a:pt x="125977" y="581355"/>
                  <a:pt x="69493" y="650465"/>
                  <a:pt x="59765" y="672353"/>
                </a:cubicBezTo>
                <a:cubicBezTo>
                  <a:pt x="-11352" y="832369"/>
                  <a:pt x="67626" y="705387"/>
                  <a:pt x="0" y="806823"/>
                </a:cubicBezTo>
                <a:cubicBezTo>
                  <a:pt x="23482" y="712893"/>
                  <a:pt x="421" y="761579"/>
                  <a:pt x="89647" y="672353"/>
                </a:cubicBezTo>
                <a:lnTo>
                  <a:pt x="119530" y="642470"/>
                </a:lnTo>
                <a:cubicBezTo>
                  <a:pt x="124510" y="627529"/>
                  <a:pt x="127428" y="611734"/>
                  <a:pt x="134471" y="597647"/>
                </a:cubicBezTo>
                <a:cubicBezTo>
                  <a:pt x="142502" y="581586"/>
                  <a:pt x="157279" y="569328"/>
                  <a:pt x="164353" y="552823"/>
                </a:cubicBezTo>
                <a:cubicBezTo>
                  <a:pt x="172442" y="533949"/>
                  <a:pt x="173393" y="512727"/>
                  <a:pt x="179294" y="493058"/>
                </a:cubicBezTo>
                <a:cubicBezTo>
                  <a:pt x="208389" y="396076"/>
                  <a:pt x="195391" y="424090"/>
                  <a:pt x="239059" y="358588"/>
                </a:cubicBezTo>
                <a:cubicBezTo>
                  <a:pt x="244039" y="338666"/>
                  <a:pt x="248359" y="318568"/>
                  <a:pt x="254000" y="298823"/>
                </a:cubicBezTo>
                <a:cubicBezTo>
                  <a:pt x="258327" y="283680"/>
                  <a:pt x="265121" y="269279"/>
                  <a:pt x="268941" y="254000"/>
                </a:cubicBezTo>
                <a:cubicBezTo>
                  <a:pt x="275100" y="229363"/>
                  <a:pt x="278902" y="204196"/>
                  <a:pt x="283883" y="179294"/>
                </a:cubicBezTo>
                <a:lnTo>
                  <a:pt x="313765" y="268941"/>
                </a:lnTo>
                <a:cubicBezTo>
                  <a:pt x="318745" y="283882"/>
                  <a:pt x="322857" y="299141"/>
                  <a:pt x="328706" y="313764"/>
                </a:cubicBezTo>
                <a:lnTo>
                  <a:pt x="358589" y="388470"/>
                </a:lnTo>
                <a:cubicBezTo>
                  <a:pt x="370329" y="458912"/>
                  <a:pt x="370641" y="475475"/>
                  <a:pt x="388471" y="537882"/>
                </a:cubicBezTo>
                <a:cubicBezTo>
                  <a:pt x="392798" y="553025"/>
                  <a:pt x="395309" y="569200"/>
                  <a:pt x="403412" y="582705"/>
                </a:cubicBezTo>
                <a:cubicBezTo>
                  <a:pt x="410659" y="594784"/>
                  <a:pt x="423333" y="602627"/>
                  <a:pt x="433294" y="612588"/>
                </a:cubicBezTo>
                <a:cubicBezTo>
                  <a:pt x="438275" y="627529"/>
                  <a:pt x="440133" y="643906"/>
                  <a:pt x="448236" y="657411"/>
                </a:cubicBezTo>
                <a:cubicBezTo>
                  <a:pt x="464888" y="685164"/>
                  <a:pt x="499448" y="698381"/>
                  <a:pt x="522941" y="717176"/>
                </a:cubicBezTo>
                <a:cubicBezTo>
                  <a:pt x="533941" y="725976"/>
                  <a:pt x="552824" y="761145"/>
                  <a:pt x="552824" y="747058"/>
                </a:cubicBezTo>
                <a:cubicBezTo>
                  <a:pt x="552824" y="723348"/>
                  <a:pt x="486683" y="669402"/>
                  <a:pt x="478118" y="657411"/>
                </a:cubicBezTo>
                <a:cubicBezTo>
                  <a:pt x="465172" y="639287"/>
                  <a:pt x="460591" y="616179"/>
                  <a:pt x="448236" y="597647"/>
                </a:cubicBezTo>
                <a:cubicBezTo>
                  <a:pt x="440422" y="585926"/>
                  <a:pt x="426167" y="579485"/>
                  <a:pt x="418353" y="567764"/>
                </a:cubicBezTo>
                <a:cubicBezTo>
                  <a:pt x="345986" y="459214"/>
                  <a:pt x="427106" y="546636"/>
                  <a:pt x="358589" y="478117"/>
                </a:cubicBezTo>
                <a:cubicBezTo>
                  <a:pt x="336007" y="387797"/>
                  <a:pt x="350140" y="437831"/>
                  <a:pt x="313765" y="328705"/>
                </a:cubicBezTo>
                <a:cubicBezTo>
                  <a:pt x="313764" y="328701"/>
                  <a:pt x="283884" y="239061"/>
                  <a:pt x="283883" y="239058"/>
                </a:cubicBezTo>
                <a:lnTo>
                  <a:pt x="268941" y="164353"/>
                </a:lnTo>
                <a:cubicBezTo>
                  <a:pt x="263961" y="254000"/>
                  <a:pt x="260886" y="343773"/>
                  <a:pt x="254000" y="433294"/>
                </a:cubicBezTo>
                <a:cubicBezTo>
                  <a:pt x="244576" y="555807"/>
                  <a:pt x="244364" y="536909"/>
                  <a:pt x="209177" y="642470"/>
                </a:cubicBezTo>
                <a:cubicBezTo>
                  <a:pt x="204197" y="657411"/>
                  <a:pt x="205373" y="676158"/>
                  <a:pt x="194236" y="687294"/>
                </a:cubicBezTo>
                <a:lnTo>
                  <a:pt x="164353" y="717176"/>
                </a:lnTo>
                <a:cubicBezTo>
                  <a:pt x="149892" y="760560"/>
                  <a:pt x="151127" y="769960"/>
                  <a:pt x="119530" y="806823"/>
                </a:cubicBezTo>
                <a:cubicBezTo>
                  <a:pt x="101195" y="828214"/>
                  <a:pt x="86493" y="857679"/>
                  <a:pt x="59765" y="866588"/>
                </a:cubicBezTo>
                <a:lnTo>
                  <a:pt x="14941" y="881529"/>
                </a:lnTo>
                <a:cubicBezTo>
                  <a:pt x="89647" y="697254"/>
                  <a:pt x="166771" y="513942"/>
                  <a:pt x="239059" y="328705"/>
                </a:cubicBezTo>
                <a:cubicBezTo>
                  <a:pt x="246524" y="309576"/>
                  <a:pt x="248359" y="288685"/>
                  <a:pt x="254000" y="268941"/>
                </a:cubicBezTo>
                <a:cubicBezTo>
                  <a:pt x="272091" y="205623"/>
                  <a:pt x="268941" y="245587"/>
                  <a:pt x="268941" y="194235"/>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0" name="Vrije vorm 9"/>
          <p:cNvSpPr/>
          <p:nvPr/>
        </p:nvSpPr>
        <p:spPr>
          <a:xfrm rot="3691677">
            <a:off x="6037249" y="2039561"/>
            <a:ext cx="183845" cy="955122"/>
          </a:xfrm>
          <a:custGeom>
            <a:avLst/>
            <a:gdLst>
              <a:gd name="connsiteX0" fmla="*/ 313765 w 627530"/>
              <a:gd name="connsiteY0" fmla="*/ 2853764 h 2853764"/>
              <a:gd name="connsiteX1" fmla="*/ 328706 w 627530"/>
              <a:gd name="connsiteY1" fmla="*/ 283882 h 2853764"/>
              <a:gd name="connsiteX2" fmla="*/ 313765 w 627530"/>
              <a:gd name="connsiteY2" fmla="*/ 44823 h 2853764"/>
              <a:gd name="connsiteX3" fmla="*/ 298824 w 627530"/>
              <a:gd name="connsiteY3" fmla="*/ 104588 h 2853764"/>
              <a:gd name="connsiteX4" fmla="*/ 283883 w 627530"/>
              <a:gd name="connsiteY4" fmla="*/ 149411 h 2853764"/>
              <a:gd name="connsiteX5" fmla="*/ 268941 w 627530"/>
              <a:gd name="connsiteY5" fmla="*/ 209176 h 2853764"/>
              <a:gd name="connsiteX6" fmla="*/ 254000 w 627530"/>
              <a:gd name="connsiteY6" fmla="*/ 254000 h 2853764"/>
              <a:gd name="connsiteX7" fmla="*/ 239059 w 627530"/>
              <a:gd name="connsiteY7" fmla="*/ 313764 h 2853764"/>
              <a:gd name="connsiteX8" fmla="*/ 224118 w 627530"/>
              <a:gd name="connsiteY8" fmla="*/ 358588 h 2853764"/>
              <a:gd name="connsiteX9" fmla="*/ 209177 w 627530"/>
              <a:gd name="connsiteY9" fmla="*/ 418353 h 2853764"/>
              <a:gd name="connsiteX10" fmla="*/ 179294 w 627530"/>
              <a:gd name="connsiteY10" fmla="*/ 508000 h 2853764"/>
              <a:gd name="connsiteX11" fmla="*/ 119530 w 627530"/>
              <a:gd name="connsiteY11" fmla="*/ 627529 h 2853764"/>
              <a:gd name="connsiteX12" fmla="*/ 104589 w 627530"/>
              <a:gd name="connsiteY12" fmla="*/ 687294 h 2853764"/>
              <a:gd name="connsiteX13" fmla="*/ 59765 w 627530"/>
              <a:gd name="connsiteY13" fmla="*/ 821764 h 2853764"/>
              <a:gd name="connsiteX14" fmla="*/ 44824 w 627530"/>
              <a:gd name="connsiteY14" fmla="*/ 866588 h 2853764"/>
              <a:gd name="connsiteX15" fmla="*/ 59765 w 627530"/>
              <a:gd name="connsiteY15" fmla="*/ 791882 h 2853764"/>
              <a:gd name="connsiteX16" fmla="*/ 89647 w 627530"/>
              <a:gd name="connsiteY16" fmla="*/ 747058 h 2853764"/>
              <a:gd name="connsiteX17" fmla="*/ 134471 w 627530"/>
              <a:gd name="connsiteY17" fmla="*/ 657411 h 2853764"/>
              <a:gd name="connsiteX18" fmla="*/ 164353 w 627530"/>
              <a:gd name="connsiteY18" fmla="*/ 552823 h 2853764"/>
              <a:gd name="connsiteX19" fmla="*/ 179294 w 627530"/>
              <a:gd name="connsiteY19" fmla="*/ 493058 h 2853764"/>
              <a:gd name="connsiteX20" fmla="*/ 209177 w 627530"/>
              <a:gd name="connsiteY20" fmla="*/ 433294 h 2853764"/>
              <a:gd name="connsiteX21" fmla="*/ 239059 w 627530"/>
              <a:gd name="connsiteY21" fmla="*/ 313764 h 2853764"/>
              <a:gd name="connsiteX22" fmla="*/ 268941 w 627530"/>
              <a:gd name="connsiteY22" fmla="*/ 254000 h 2853764"/>
              <a:gd name="connsiteX23" fmla="*/ 313765 w 627530"/>
              <a:gd name="connsiteY23" fmla="*/ 44823 h 2853764"/>
              <a:gd name="connsiteX24" fmla="*/ 328706 w 627530"/>
              <a:gd name="connsiteY24" fmla="*/ 0 h 2853764"/>
              <a:gd name="connsiteX25" fmla="*/ 343647 w 627530"/>
              <a:gd name="connsiteY25" fmla="*/ 224117 h 2853764"/>
              <a:gd name="connsiteX26" fmla="*/ 373530 w 627530"/>
              <a:gd name="connsiteY26" fmla="*/ 313764 h 2853764"/>
              <a:gd name="connsiteX27" fmla="*/ 433294 w 627530"/>
              <a:gd name="connsiteY27" fmla="*/ 522941 h 2853764"/>
              <a:gd name="connsiteX28" fmla="*/ 463177 w 627530"/>
              <a:gd name="connsiteY28" fmla="*/ 567764 h 2853764"/>
              <a:gd name="connsiteX29" fmla="*/ 508000 w 627530"/>
              <a:gd name="connsiteY29" fmla="*/ 657411 h 2853764"/>
              <a:gd name="connsiteX30" fmla="*/ 522941 w 627530"/>
              <a:gd name="connsiteY30" fmla="*/ 702235 h 2853764"/>
              <a:gd name="connsiteX31" fmla="*/ 582706 w 627530"/>
              <a:gd name="connsiteY31" fmla="*/ 762000 h 2853764"/>
              <a:gd name="connsiteX32" fmla="*/ 612589 w 627530"/>
              <a:gd name="connsiteY32" fmla="*/ 806823 h 2853764"/>
              <a:gd name="connsiteX33" fmla="*/ 627530 w 627530"/>
              <a:gd name="connsiteY33" fmla="*/ 762000 h 2853764"/>
              <a:gd name="connsiteX34" fmla="*/ 582706 w 627530"/>
              <a:gd name="connsiteY34" fmla="*/ 687294 h 2853764"/>
              <a:gd name="connsiteX35" fmla="*/ 522941 w 627530"/>
              <a:gd name="connsiteY35" fmla="*/ 597647 h 2853764"/>
              <a:gd name="connsiteX36" fmla="*/ 463177 w 627530"/>
              <a:gd name="connsiteY36" fmla="*/ 478117 h 2853764"/>
              <a:gd name="connsiteX37" fmla="*/ 418353 w 627530"/>
              <a:gd name="connsiteY37" fmla="*/ 343647 h 2853764"/>
              <a:gd name="connsiteX38" fmla="*/ 403412 w 627530"/>
              <a:gd name="connsiteY38" fmla="*/ 298823 h 2853764"/>
              <a:gd name="connsiteX39" fmla="*/ 388471 w 627530"/>
              <a:gd name="connsiteY39" fmla="*/ 254000 h 2853764"/>
              <a:gd name="connsiteX40" fmla="*/ 373530 w 627530"/>
              <a:gd name="connsiteY40" fmla="*/ 194235 h 2853764"/>
              <a:gd name="connsiteX41" fmla="*/ 328706 w 627530"/>
              <a:gd name="connsiteY41" fmla="*/ 29882 h 2853764"/>
              <a:gd name="connsiteX42" fmla="*/ 298824 w 627530"/>
              <a:gd name="connsiteY42" fmla="*/ 74705 h 2853764"/>
              <a:gd name="connsiteX43" fmla="*/ 283883 w 627530"/>
              <a:gd name="connsiteY43" fmla="*/ 119529 h 2853764"/>
              <a:gd name="connsiteX44" fmla="*/ 268941 w 627530"/>
              <a:gd name="connsiteY44" fmla="*/ 179294 h 2853764"/>
              <a:gd name="connsiteX45" fmla="*/ 239059 w 627530"/>
              <a:gd name="connsiteY45" fmla="*/ 313764 h 2853764"/>
              <a:gd name="connsiteX46" fmla="*/ 179294 w 627530"/>
              <a:gd name="connsiteY46" fmla="*/ 463176 h 2853764"/>
              <a:gd name="connsiteX47" fmla="*/ 134471 w 627530"/>
              <a:gd name="connsiteY47" fmla="*/ 567764 h 2853764"/>
              <a:gd name="connsiteX48" fmla="*/ 59765 w 627530"/>
              <a:gd name="connsiteY48" fmla="*/ 672353 h 2853764"/>
              <a:gd name="connsiteX49" fmla="*/ 0 w 627530"/>
              <a:gd name="connsiteY49" fmla="*/ 806823 h 2853764"/>
              <a:gd name="connsiteX50" fmla="*/ 89647 w 627530"/>
              <a:gd name="connsiteY50" fmla="*/ 672353 h 2853764"/>
              <a:gd name="connsiteX51" fmla="*/ 119530 w 627530"/>
              <a:gd name="connsiteY51" fmla="*/ 642470 h 2853764"/>
              <a:gd name="connsiteX52" fmla="*/ 134471 w 627530"/>
              <a:gd name="connsiteY52" fmla="*/ 597647 h 2853764"/>
              <a:gd name="connsiteX53" fmla="*/ 164353 w 627530"/>
              <a:gd name="connsiteY53" fmla="*/ 552823 h 2853764"/>
              <a:gd name="connsiteX54" fmla="*/ 179294 w 627530"/>
              <a:gd name="connsiteY54" fmla="*/ 493058 h 2853764"/>
              <a:gd name="connsiteX55" fmla="*/ 239059 w 627530"/>
              <a:gd name="connsiteY55" fmla="*/ 358588 h 2853764"/>
              <a:gd name="connsiteX56" fmla="*/ 254000 w 627530"/>
              <a:gd name="connsiteY56" fmla="*/ 298823 h 2853764"/>
              <a:gd name="connsiteX57" fmla="*/ 268941 w 627530"/>
              <a:gd name="connsiteY57" fmla="*/ 254000 h 2853764"/>
              <a:gd name="connsiteX58" fmla="*/ 283883 w 627530"/>
              <a:gd name="connsiteY58" fmla="*/ 179294 h 2853764"/>
              <a:gd name="connsiteX59" fmla="*/ 313765 w 627530"/>
              <a:gd name="connsiteY59" fmla="*/ 268941 h 2853764"/>
              <a:gd name="connsiteX60" fmla="*/ 328706 w 627530"/>
              <a:gd name="connsiteY60" fmla="*/ 313764 h 2853764"/>
              <a:gd name="connsiteX61" fmla="*/ 358589 w 627530"/>
              <a:gd name="connsiteY61" fmla="*/ 388470 h 2853764"/>
              <a:gd name="connsiteX62" fmla="*/ 388471 w 627530"/>
              <a:gd name="connsiteY62" fmla="*/ 537882 h 2853764"/>
              <a:gd name="connsiteX63" fmla="*/ 403412 w 627530"/>
              <a:gd name="connsiteY63" fmla="*/ 582705 h 2853764"/>
              <a:gd name="connsiteX64" fmla="*/ 433294 w 627530"/>
              <a:gd name="connsiteY64" fmla="*/ 612588 h 2853764"/>
              <a:gd name="connsiteX65" fmla="*/ 448236 w 627530"/>
              <a:gd name="connsiteY65" fmla="*/ 657411 h 2853764"/>
              <a:gd name="connsiteX66" fmla="*/ 522941 w 627530"/>
              <a:gd name="connsiteY66" fmla="*/ 717176 h 2853764"/>
              <a:gd name="connsiteX67" fmla="*/ 552824 w 627530"/>
              <a:gd name="connsiteY67" fmla="*/ 747058 h 2853764"/>
              <a:gd name="connsiteX68" fmla="*/ 478118 w 627530"/>
              <a:gd name="connsiteY68" fmla="*/ 657411 h 2853764"/>
              <a:gd name="connsiteX69" fmla="*/ 448236 w 627530"/>
              <a:gd name="connsiteY69" fmla="*/ 597647 h 2853764"/>
              <a:gd name="connsiteX70" fmla="*/ 418353 w 627530"/>
              <a:gd name="connsiteY70" fmla="*/ 567764 h 2853764"/>
              <a:gd name="connsiteX71" fmla="*/ 358589 w 627530"/>
              <a:gd name="connsiteY71" fmla="*/ 478117 h 2853764"/>
              <a:gd name="connsiteX72" fmla="*/ 313765 w 627530"/>
              <a:gd name="connsiteY72" fmla="*/ 328705 h 2853764"/>
              <a:gd name="connsiteX73" fmla="*/ 283883 w 627530"/>
              <a:gd name="connsiteY73" fmla="*/ 239058 h 2853764"/>
              <a:gd name="connsiteX74" fmla="*/ 268941 w 627530"/>
              <a:gd name="connsiteY74" fmla="*/ 164353 h 2853764"/>
              <a:gd name="connsiteX75" fmla="*/ 254000 w 627530"/>
              <a:gd name="connsiteY75" fmla="*/ 433294 h 2853764"/>
              <a:gd name="connsiteX76" fmla="*/ 209177 w 627530"/>
              <a:gd name="connsiteY76" fmla="*/ 642470 h 2853764"/>
              <a:gd name="connsiteX77" fmla="*/ 194236 w 627530"/>
              <a:gd name="connsiteY77" fmla="*/ 687294 h 2853764"/>
              <a:gd name="connsiteX78" fmla="*/ 164353 w 627530"/>
              <a:gd name="connsiteY78" fmla="*/ 717176 h 2853764"/>
              <a:gd name="connsiteX79" fmla="*/ 119530 w 627530"/>
              <a:gd name="connsiteY79" fmla="*/ 806823 h 2853764"/>
              <a:gd name="connsiteX80" fmla="*/ 59765 w 627530"/>
              <a:gd name="connsiteY80" fmla="*/ 866588 h 2853764"/>
              <a:gd name="connsiteX81" fmla="*/ 14941 w 627530"/>
              <a:gd name="connsiteY81" fmla="*/ 881529 h 2853764"/>
              <a:gd name="connsiteX82" fmla="*/ 239059 w 627530"/>
              <a:gd name="connsiteY82" fmla="*/ 328705 h 2853764"/>
              <a:gd name="connsiteX83" fmla="*/ 254000 w 627530"/>
              <a:gd name="connsiteY83" fmla="*/ 268941 h 2853764"/>
              <a:gd name="connsiteX84" fmla="*/ 268941 w 627530"/>
              <a:gd name="connsiteY84" fmla="*/ 194235 h 28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530" h="2853764">
                <a:moveTo>
                  <a:pt x="313765" y="2853764"/>
                </a:moveTo>
                <a:cubicBezTo>
                  <a:pt x="318745" y="1997137"/>
                  <a:pt x="328706" y="1140524"/>
                  <a:pt x="328706" y="283882"/>
                </a:cubicBezTo>
                <a:cubicBezTo>
                  <a:pt x="328706" y="204040"/>
                  <a:pt x="326891" y="123579"/>
                  <a:pt x="313765" y="44823"/>
                </a:cubicBezTo>
                <a:cubicBezTo>
                  <a:pt x="310389" y="24568"/>
                  <a:pt x="304465" y="84843"/>
                  <a:pt x="298824" y="104588"/>
                </a:cubicBezTo>
                <a:cubicBezTo>
                  <a:pt x="294497" y="119731"/>
                  <a:pt x="288210" y="134268"/>
                  <a:pt x="283883" y="149411"/>
                </a:cubicBezTo>
                <a:cubicBezTo>
                  <a:pt x="278242" y="169156"/>
                  <a:pt x="274582" y="189431"/>
                  <a:pt x="268941" y="209176"/>
                </a:cubicBezTo>
                <a:cubicBezTo>
                  <a:pt x="264614" y="224320"/>
                  <a:pt x="258327" y="238856"/>
                  <a:pt x="254000" y="254000"/>
                </a:cubicBezTo>
                <a:cubicBezTo>
                  <a:pt x="248359" y="273744"/>
                  <a:pt x="244700" y="294020"/>
                  <a:pt x="239059" y="313764"/>
                </a:cubicBezTo>
                <a:cubicBezTo>
                  <a:pt x="234732" y="328908"/>
                  <a:pt x="228445" y="343444"/>
                  <a:pt x="224118" y="358588"/>
                </a:cubicBezTo>
                <a:cubicBezTo>
                  <a:pt x="218477" y="378333"/>
                  <a:pt x="215078" y="398684"/>
                  <a:pt x="209177" y="418353"/>
                </a:cubicBezTo>
                <a:cubicBezTo>
                  <a:pt x="200126" y="448523"/>
                  <a:pt x="193381" y="479827"/>
                  <a:pt x="179294" y="508000"/>
                </a:cubicBezTo>
                <a:cubicBezTo>
                  <a:pt x="159373" y="547843"/>
                  <a:pt x="130334" y="584313"/>
                  <a:pt x="119530" y="627529"/>
                </a:cubicBezTo>
                <a:cubicBezTo>
                  <a:pt x="114550" y="647451"/>
                  <a:pt x="110490" y="667625"/>
                  <a:pt x="104589" y="687294"/>
                </a:cubicBezTo>
                <a:cubicBezTo>
                  <a:pt x="91012" y="732549"/>
                  <a:pt x="74706" y="776941"/>
                  <a:pt x="59765" y="821764"/>
                </a:cubicBezTo>
                <a:cubicBezTo>
                  <a:pt x="54785" y="836705"/>
                  <a:pt x="41735" y="882032"/>
                  <a:pt x="44824" y="866588"/>
                </a:cubicBezTo>
                <a:cubicBezTo>
                  <a:pt x="49804" y="841686"/>
                  <a:pt x="50848" y="815660"/>
                  <a:pt x="59765" y="791882"/>
                </a:cubicBezTo>
                <a:cubicBezTo>
                  <a:pt x="66070" y="775068"/>
                  <a:pt x="81616" y="763119"/>
                  <a:pt x="89647" y="747058"/>
                </a:cubicBezTo>
                <a:cubicBezTo>
                  <a:pt x="151507" y="623340"/>
                  <a:pt x="48833" y="785871"/>
                  <a:pt x="134471" y="657411"/>
                </a:cubicBezTo>
                <a:cubicBezTo>
                  <a:pt x="181182" y="470567"/>
                  <a:pt x="121481" y="702877"/>
                  <a:pt x="164353" y="552823"/>
                </a:cubicBezTo>
                <a:cubicBezTo>
                  <a:pt x="169994" y="533078"/>
                  <a:pt x="172084" y="512285"/>
                  <a:pt x="179294" y="493058"/>
                </a:cubicBezTo>
                <a:cubicBezTo>
                  <a:pt x="187115" y="472203"/>
                  <a:pt x="199216" y="453215"/>
                  <a:pt x="209177" y="433294"/>
                </a:cubicBezTo>
                <a:cubicBezTo>
                  <a:pt x="219138" y="393451"/>
                  <a:pt x="220692" y="350498"/>
                  <a:pt x="239059" y="313764"/>
                </a:cubicBezTo>
                <a:cubicBezTo>
                  <a:pt x="249020" y="293843"/>
                  <a:pt x="261898" y="275130"/>
                  <a:pt x="268941" y="254000"/>
                </a:cubicBezTo>
                <a:cubicBezTo>
                  <a:pt x="310761" y="128540"/>
                  <a:pt x="288687" y="157676"/>
                  <a:pt x="313765" y="44823"/>
                </a:cubicBezTo>
                <a:cubicBezTo>
                  <a:pt x="317181" y="29449"/>
                  <a:pt x="323726" y="14941"/>
                  <a:pt x="328706" y="0"/>
                </a:cubicBezTo>
                <a:cubicBezTo>
                  <a:pt x="333686" y="74706"/>
                  <a:pt x="333058" y="149998"/>
                  <a:pt x="343647" y="224117"/>
                </a:cubicBezTo>
                <a:cubicBezTo>
                  <a:pt x="348102" y="255299"/>
                  <a:pt x="365891" y="283206"/>
                  <a:pt x="373530" y="313764"/>
                </a:cubicBezTo>
                <a:cubicBezTo>
                  <a:pt x="377514" y="329701"/>
                  <a:pt x="416147" y="497221"/>
                  <a:pt x="433294" y="522941"/>
                </a:cubicBezTo>
                <a:lnTo>
                  <a:pt x="463177" y="567764"/>
                </a:lnTo>
                <a:cubicBezTo>
                  <a:pt x="500732" y="680431"/>
                  <a:pt x="450073" y="541555"/>
                  <a:pt x="508000" y="657411"/>
                </a:cubicBezTo>
                <a:cubicBezTo>
                  <a:pt x="515043" y="671498"/>
                  <a:pt x="513787" y="689419"/>
                  <a:pt x="522941" y="702235"/>
                </a:cubicBezTo>
                <a:cubicBezTo>
                  <a:pt x="539316" y="725161"/>
                  <a:pt x="567078" y="738558"/>
                  <a:pt x="582706" y="762000"/>
                </a:cubicBezTo>
                <a:lnTo>
                  <a:pt x="612589" y="806823"/>
                </a:lnTo>
                <a:cubicBezTo>
                  <a:pt x="617569" y="791882"/>
                  <a:pt x="627530" y="777749"/>
                  <a:pt x="627530" y="762000"/>
                </a:cubicBezTo>
                <a:cubicBezTo>
                  <a:pt x="627530" y="714385"/>
                  <a:pt x="606378" y="718856"/>
                  <a:pt x="582706" y="687294"/>
                </a:cubicBezTo>
                <a:cubicBezTo>
                  <a:pt x="561157" y="658563"/>
                  <a:pt x="522941" y="597647"/>
                  <a:pt x="522941" y="597647"/>
                </a:cubicBezTo>
                <a:cubicBezTo>
                  <a:pt x="488604" y="494636"/>
                  <a:pt x="515332" y="530273"/>
                  <a:pt x="463177" y="478117"/>
                </a:cubicBezTo>
                <a:lnTo>
                  <a:pt x="418353" y="343647"/>
                </a:lnTo>
                <a:lnTo>
                  <a:pt x="403412" y="298823"/>
                </a:lnTo>
                <a:cubicBezTo>
                  <a:pt x="398432" y="283882"/>
                  <a:pt x="392291" y="269279"/>
                  <a:pt x="388471" y="254000"/>
                </a:cubicBezTo>
                <a:cubicBezTo>
                  <a:pt x="383491" y="234078"/>
                  <a:pt x="379431" y="213904"/>
                  <a:pt x="373530" y="194235"/>
                </a:cubicBezTo>
                <a:cubicBezTo>
                  <a:pt x="328033" y="42580"/>
                  <a:pt x="355938" y="166044"/>
                  <a:pt x="328706" y="29882"/>
                </a:cubicBezTo>
                <a:cubicBezTo>
                  <a:pt x="318745" y="44823"/>
                  <a:pt x="306854" y="58644"/>
                  <a:pt x="298824" y="74705"/>
                </a:cubicBezTo>
                <a:cubicBezTo>
                  <a:pt x="291781" y="88792"/>
                  <a:pt x="288210" y="104385"/>
                  <a:pt x="283883" y="119529"/>
                </a:cubicBezTo>
                <a:cubicBezTo>
                  <a:pt x="278242" y="139274"/>
                  <a:pt x="273396" y="159248"/>
                  <a:pt x="268941" y="179294"/>
                </a:cubicBezTo>
                <a:cubicBezTo>
                  <a:pt x="256753" y="234140"/>
                  <a:pt x="254677" y="261703"/>
                  <a:pt x="239059" y="313764"/>
                </a:cubicBezTo>
                <a:cubicBezTo>
                  <a:pt x="193713" y="464918"/>
                  <a:pt x="229218" y="346686"/>
                  <a:pt x="179294" y="463176"/>
                </a:cubicBezTo>
                <a:cubicBezTo>
                  <a:pt x="151565" y="527878"/>
                  <a:pt x="179521" y="495684"/>
                  <a:pt x="134471" y="567764"/>
                </a:cubicBezTo>
                <a:cubicBezTo>
                  <a:pt x="125977" y="581355"/>
                  <a:pt x="69493" y="650465"/>
                  <a:pt x="59765" y="672353"/>
                </a:cubicBezTo>
                <a:cubicBezTo>
                  <a:pt x="-11352" y="832369"/>
                  <a:pt x="67626" y="705387"/>
                  <a:pt x="0" y="806823"/>
                </a:cubicBezTo>
                <a:cubicBezTo>
                  <a:pt x="23482" y="712893"/>
                  <a:pt x="421" y="761579"/>
                  <a:pt x="89647" y="672353"/>
                </a:cubicBezTo>
                <a:lnTo>
                  <a:pt x="119530" y="642470"/>
                </a:lnTo>
                <a:cubicBezTo>
                  <a:pt x="124510" y="627529"/>
                  <a:pt x="127428" y="611734"/>
                  <a:pt x="134471" y="597647"/>
                </a:cubicBezTo>
                <a:cubicBezTo>
                  <a:pt x="142502" y="581586"/>
                  <a:pt x="157279" y="569328"/>
                  <a:pt x="164353" y="552823"/>
                </a:cubicBezTo>
                <a:cubicBezTo>
                  <a:pt x="172442" y="533949"/>
                  <a:pt x="173393" y="512727"/>
                  <a:pt x="179294" y="493058"/>
                </a:cubicBezTo>
                <a:cubicBezTo>
                  <a:pt x="208389" y="396076"/>
                  <a:pt x="195391" y="424090"/>
                  <a:pt x="239059" y="358588"/>
                </a:cubicBezTo>
                <a:cubicBezTo>
                  <a:pt x="244039" y="338666"/>
                  <a:pt x="248359" y="318568"/>
                  <a:pt x="254000" y="298823"/>
                </a:cubicBezTo>
                <a:cubicBezTo>
                  <a:pt x="258327" y="283680"/>
                  <a:pt x="265121" y="269279"/>
                  <a:pt x="268941" y="254000"/>
                </a:cubicBezTo>
                <a:cubicBezTo>
                  <a:pt x="275100" y="229363"/>
                  <a:pt x="278902" y="204196"/>
                  <a:pt x="283883" y="179294"/>
                </a:cubicBezTo>
                <a:lnTo>
                  <a:pt x="313765" y="268941"/>
                </a:lnTo>
                <a:cubicBezTo>
                  <a:pt x="318745" y="283882"/>
                  <a:pt x="322857" y="299141"/>
                  <a:pt x="328706" y="313764"/>
                </a:cubicBezTo>
                <a:lnTo>
                  <a:pt x="358589" y="388470"/>
                </a:lnTo>
                <a:cubicBezTo>
                  <a:pt x="370329" y="458912"/>
                  <a:pt x="370641" y="475475"/>
                  <a:pt x="388471" y="537882"/>
                </a:cubicBezTo>
                <a:cubicBezTo>
                  <a:pt x="392798" y="553025"/>
                  <a:pt x="395309" y="569200"/>
                  <a:pt x="403412" y="582705"/>
                </a:cubicBezTo>
                <a:cubicBezTo>
                  <a:pt x="410659" y="594784"/>
                  <a:pt x="423333" y="602627"/>
                  <a:pt x="433294" y="612588"/>
                </a:cubicBezTo>
                <a:cubicBezTo>
                  <a:pt x="438275" y="627529"/>
                  <a:pt x="440133" y="643906"/>
                  <a:pt x="448236" y="657411"/>
                </a:cubicBezTo>
                <a:cubicBezTo>
                  <a:pt x="464888" y="685164"/>
                  <a:pt x="499448" y="698381"/>
                  <a:pt x="522941" y="717176"/>
                </a:cubicBezTo>
                <a:cubicBezTo>
                  <a:pt x="533941" y="725976"/>
                  <a:pt x="552824" y="761145"/>
                  <a:pt x="552824" y="747058"/>
                </a:cubicBezTo>
                <a:cubicBezTo>
                  <a:pt x="552824" y="723348"/>
                  <a:pt x="486683" y="669402"/>
                  <a:pt x="478118" y="657411"/>
                </a:cubicBezTo>
                <a:cubicBezTo>
                  <a:pt x="465172" y="639287"/>
                  <a:pt x="460591" y="616179"/>
                  <a:pt x="448236" y="597647"/>
                </a:cubicBezTo>
                <a:cubicBezTo>
                  <a:pt x="440422" y="585926"/>
                  <a:pt x="426167" y="579485"/>
                  <a:pt x="418353" y="567764"/>
                </a:cubicBezTo>
                <a:cubicBezTo>
                  <a:pt x="345986" y="459214"/>
                  <a:pt x="427106" y="546636"/>
                  <a:pt x="358589" y="478117"/>
                </a:cubicBezTo>
                <a:cubicBezTo>
                  <a:pt x="336007" y="387797"/>
                  <a:pt x="350140" y="437831"/>
                  <a:pt x="313765" y="328705"/>
                </a:cubicBezTo>
                <a:cubicBezTo>
                  <a:pt x="313764" y="328701"/>
                  <a:pt x="283884" y="239061"/>
                  <a:pt x="283883" y="239058"/>
                </a:cubicBezTo>
                <a:lnTo>
                  <a:pt x="268941" y="164353"/>
                </a:lnTo>
                <a:cubicBezTo>
                  <a:pt x="263961" y="254000"/>
                  <a:pt x="260886" y="343773"/>
                  <a:pt x="254000" y="433294"/>
                </a:cubicBezTo>
                <a:cubicBezTo>
                  <a:pt x="244576" y="555807"/>
                  <a:pt x="244364" y="536909"/>
                  <a:pt x="209177" y="642470"/>
                </a:cubicBezTo>
                <a:cubicBezTo>
                  <a:pt x="204197" y="657411"/>
                  <a:pt x="205373" y="676158"/>
                  <a:pt x="194236" y="687294"/>
                </a:cubicBezTo>
                <a:lnTo>
                  <a:pt x="164353" y="717176"/>
                </a:lnTo>
                <a:cubicBezTo>
                  <a:pt x="149892" y="760560"/>
                  <a:pt x="151127" y="769960"/>
                  <a:pt x="119530" y="806823"/>
                </a:cubicBezTo>
                <a:cubicBezTo>
                  <a:pt x="101195" y="828214"/>
                  <a:pt x="86493" y="857679"/>
                  <a:pt x="59765" y="866588"/>
                </a:cubicBezTo>
                <a:lnTo>
                  <a:pt x="14941" y="881529"/>
                </a:lnTo>
                <a:cubicBezTo>
                  <a:pt x="89647" y="697254"/>
                  <a:pt x="166771" y="513942"/>
                  <a:pt x="239059" y="328705"/>
                </a:cubicBezTo>
                <a:cubicBezTo>
                  <a:pt x="246524" y="309576"/>
                  <a:pt x="248359" y="288685"/>
                  <a:pt x="254000" y="268941"/>
                </a:cubicBezTo>
                <a:cubicBezTo>
                  <a:pt x="272091" y="205623"/>
                  <a:pt x="268941" y="245587"/>
                  <a:pt x="268941" y="194235"/>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1" name="Vrije vorm 10"/>
          <p:cNvSpPr/>
          <p:nvPr/>
        </p:nvSpPr>
        <p:spPr>
          <a:xfrm rot="10800000">
            <a:off x="4534647" y="4613155"/>
            <a:ext cx="183845" cy="955122"/>
          </a:xfrm>
          <a:custGeom>
            <a:avLst/>
            <a:gdLst>
              <a:gd name="connsiteX0" fmla="*/ 313765 w 627530"/>
              <a:gd name="connsiteY0" fmla="*/ 2853764 h 2853764"/>
              <a:gd name="connsiteX1" fmla="*/ 328706 w 627530"/>
              <a:gd name="connsiteY1" fmla="*/ 283882 h 2853764"/>
              <a:gd name="connsiteX2" fmla="*/ 313765 w 627530"/>
              <a:gd name="connsiteY2" fmla="*/ 44823 h 2853764"/>
              <a:gd name="connsiteX3" fmla="*/ 298824 w 627530"/>
              <a:gd name="connsiteY3" fmla="*/ 104588 h 2853764"/>
              <a:gd name="connsiteX4" fmla="*/ 283883 w 627530"/>
              <a:gd name="connsiteY4" fmla="*/ 149411 h 2853764"/>
              <a:gd name="connsiteX5" fmla="*/ 268941 w 627530"/>
              <a:gd name="connsiteY5" fmla="*/ 209176 h 2853764"/>
              <a:gd name="connsiteX6" fmla="*/ 254000 w 627530"/>
              <a:gd name="connsiteY6" fmla="*/ 254000 h 2853764"/>
              <a:gd name="connsiteX7" fmla="*/ 239059 w 627530"/>
              <a:gd name="connsiteY7" fmla="*/ 313764 h 2853764"/>
              <a:gd name="connsiteX8" fmla="*/ 224118 w 627530"/>
              <a:gd name="connsiteY8" fmla="*/ 358588 h 2853764"/>
              <a:gd name="connsiteX9" fmla="*/ 209177 w 627530"/>
              <a:gd name="connsiteY9" fmla="*/ 418353 h 2853764"/>
              <a:gd name="connsiteX10" fmla="*/ 179294 w 627530"/>
              <a:gd name="connsiteY10" fmla="*/ 508000 h 2853764"/>
              <a:gd name="connsiteX11" fmla="*/ 119530 w 627530"/>
              <a:gd name="connsiteY11" fmla="*/ 627529 h 2853764"/>
              <a:gd name="connsiteX12" fmla="*/ 104589 w 627530"/>
              <a:gd name="connsiteY12" fmla="*/ 687294 h 2853764"/>
              <a:gd name="connsiteX13" fmla="*/ 59765 w 627530"/>
              <a:gd name="connsiteY13" fmla="*/ 821764 h 2853764"/>
              <a:gd name="connsiteX14" fmla="*/ 44824 w 627530"/>
              <a:gd name="connsiteY14" fmla="*/ 866588 h 2853764"/>
              <a:gd name="connsiteX15" fmla="*/ 59765 w 627530"/>
              <a:gd name="connsiteY15" fmla="*/ 791882 h 2853764"/>
              <a:gd name="connsiteX16" fmla="*/ 89647 w 627530"/>
              <a:gd name="connsiteY16" fmla="*/ 747058 h 2853764"/>
              <a:gd name="connsiteX17" fmla="*/ 134471 w 627530"/>
              <a:gd name="connsiteY17" fmla="*/ 657411 h 2853764"/>
              <a:gd name="connsiteX18" fmla="*/ 164353 w 627530"/>
              <a:gd name="connsiteY18" fmla="*/ 552823 h 2853764"/>
              <a:gd name="connsiteX19" fmla="*/ 179294 w 627530"/>
              <a:gd name="connsiteY19" fmla="*/ 493058 h 2853764"/>
              <a:gd name="connsiteX20" fmla="*/ 209177 w 627530"/>
              <a:gd name="connsiteY20" fmla="*/ 433294 h 2853764"/>
              <a:gd name="connsiteX21" fmla="*/ 239059 w 627530"/>
              <a:gd name="connsiteY21" fmla="*/ 313764 h 2853764"/>
              <a:gd name="connsiteX22" fmla="*/ 268941 w 627530"/>
              <a:gd name="connsiteY22" fmla="*/ 254000 h 2853764"/>
              <a:gd name="connsiteX23" fmla="*/ 313765 w 627530"/>
              <a:gd name="connsiteY23" fmla="*/ 44823 h 2853764"/>
              <a:gd name="connsiteX24" fmla="*/ 328706 w 627530"/>
              <a:gd name="connsiteY24" fmla="*/ 0 h 2853764"/>
              <a:gd name="connsiteX25" fmla="*/ 343647 w 627530"/>
              <a:gd name="connsiteY25" fmla="*/ 224117 h 2853764"/>
              <a:gd name="connsiteX26" fmla="*/ 373530 w 627530"/>
              <a:gd name="connsiteY26" fmla="*/ 313764 h 2853764"/>
              <a:gd name="connsiteX27" fmla="*/ 433294 w 627530"/>
              <a:gd name="connsiteY27" fmla="*/ 522941 h 2853764"/>
              <a:gd name="connsiteX28" fmla="*/ 463177 w 627530"/>
              <a:gd name="connsiteY28" fmla="*/ 567764 h 2853764"/>
              <a:gd name="connsiteX29" fmla="*/ 508000 w 627530"/>
              <a:gd name="connsiteY29" fmla="*/ 657411 h 2853764"/>
              <a:gd name="connsiteX30" fmla="*/ 522941 w 627530"/>
              <a:gd name="connsiteY30" fmla="*/ 702235 h 2853764"/>
              <a:gd name="connsiteX31" fmla="*/ 582706 w 627530"/>
              <a:gd name="connsiteY31" fmla="*/ 762000 h 2853764"/>
              <a:gd name="connsiteX32" fmla="*/ 612589 w 627530"/>
              <a:gd name="connsiteY32" fmla="*/ 806823 h 2853764"/>
              <a:gd name="connsiteX33" fmla="*/ 627530 w 627530"/>
              <a:gd name="connsiteY33" fmla="*/ 762000 h 2853764"/>
              <a:gd name="connsiteX34" fmla="*/ 582706 w 627530"/>
              <a:gd name="connsiteY34" fmla="*/ 687294 h 2853764"/>
              <a:gd name="connsiteX35" fmla="*/ 522941 w 627530"/>
              <a:gd name="connsiteY35" fmla="*/ 597647 h 2853764"/>
              <a:gd name="connsiteX36" fmla="*/ 463177 w 627530"/>
              <a:gd name="connsiteY36" fmla="*/ 478117 h 2853764"/>
              <a:gd name="connsiteX37" fmla="*/ 418353 w 627530"/>
              <a:gd name="connsiteY37" fmla="*/ 343647 h 2853764"/>
              <a:gd name="connsiteX38" fmla="*/ 403412 w 627530"/>
              <a:gd name="connsiteY38" fmla="*/ 298823 h 2853764"/>
              <a:gd name="connsiteX39" fmla="*/ 388471 w 627530"/>
              <a:gd name="connsiteY39" fmla="*/ 254000 h 2853764"/>
              <a:gd name="connsiteX40" fmla="*/ 373530 w 627530"/>
              <a:gd name="connsiteY40" fmla="*/ 194235 h 2853764"/>
              <a:gd name="connsiteX41" fmla="*/ 328706 w 627530"/>
              <a:gd name="connsiteY41" fmla="*/ 29882 h 2853764"/>
              <a:gd name="connsiteX42" fmla="*/ 298824 w 627530"/>
              <a:gd name="connsiteY42" fmla="*/ 74705 h 2853764"/>
              <a:gd name="connsiteX43" fmla="*/ 283883 w 627530"/>
              <a:gd name="connsiteY43" fmla="*/ 119529 h 2853764"/>
              <a:gd name="connsiteX44" fmla="*/ 268941 w 627530"/>
              <a:gd name="connsiteY44" fmla="*/ 179294 h 2853764"/>
              <a:gd name="connsiteX45" fmla="*/ 239059 w 627530"/>
              <a:gd name="connsiteY45" fmla="*/ 313764 h 2853764"/>
              <a:gd name="connsiteX46" fmla="*/ 179294 w 627530"/>
              <a:gd name="connsiteY46" fmla="*/ 463176 h 2853764"/>
              <a:gd name="connsiteX47" fmla="*/ 134471 w 627530"/>
              <a:gd name="connsiteY47" fmla="*/ 567764 h 2853764"/>
              <a:gd name="connsiteX48" fmla="*/ 59765 w 627530"/>
              <a:gd name="connsiteY48" fmla="*/ 672353 h 2853764"/>
              <a:gd name="connsiteX49" fmla="*/ 0 w 627530"/>
              <a:gd name="connsiteY49" fmla="*/ 806823 h 2853764"/>
              <a:gd name="connsiteX50" fmla="*/ 89647 w 627530"/>
              <a:gd name="connsiteY50" fmla="*/ 672353 h 2853764"/>
              <a:gd name="connsiteX51" fmla="*/ 119530 w 627530"/>
              <a:gd name="connsiteY51" fmla="*/ 642470 h 2853764"/>
              <a:gd name="connsiteX52" fmla="*/ 134471 w 627530"/>
              <a:gd name="connsiteY52" fmla="*/ 597647 h 2853764"/>
              <a:gd name="connsiteX53" fmla="*/ 164353 w 627530"/>
              <a:gd name="connsiteY53" fmla="*/ 552823 h 2853764"/>
              <a:gd name="connsiteX54" fmla="*/ 179294 w 627530"/>
              <a:gd name="connsiteY54" fmla="*/ 493058 h 2853764"/>
              <a:gd name="connsiteX55" fmla="*/ 239059 w 627530"/>
              <a:gd name="connsiteY55" fmla="*/ 358588 h 2853764"/>
              <a:gd name="connsiteX56" fmla="*/ 254000 w 627530"/>
              <a:gd name="connsiteY56" fmla="*/ 298823 h 2853764"/>
              <a:gd name="connsiteX57" fmla="*/ 268941 w 627530"/>
              <a:gd name="connsiteY57" fmla="*/ 254000 h 2853764"/>
              <a:gd name="connsiteX58" fmla="*/ 283883 w 627530"/>
              <a:gd name="connsiteY58" fmla="*/ 179294 h 2853764"/>
              <a:gd name="connsiteX59" fmla="*/ 313765 w 627530"/>
              <a:gd name="connsiteY59" fmla="*/ 268941 h 2853764"/>
              <a:gd name="connsiteX60" fmla="*/ 328706 w 627530"/>
              <a:gd name="connsiteY60" fmla="*/ 313764 h 2853764"/>
              <a:gd name="connsiteX61" fmla="*/ 358589 w 627530"/>
              <a:gd name="connsiteY61" fmla="*/ 388470 h 2853764"/>
              <a:gd name="connsiteX62" fmla="*/ 388471 w 627530"/>
              <a:gd name="connsiteY62" fmla="*/ 537882 h 2853764"/>
              <a:gd name="connsiteX63" fmla="*/ 403412 w 627530"/>
              <a:gd name="connsiteY63" fmla="*/ 582705 h 2853764"/>
              <a:gd name="connsiteX64" fmla="*/ 433294 w 627530"/>
              <a:gd name="connsiteY64" fmla="*/ 612588 h 2853764"/>
              <a:gd name="connsiteX65" fmla="*/ 448236 w 627530"/>
              <a:gd name="connsiteY65" fmla="*/ 657411 h 2853764"/>
              <a:gd name="connsiteX66" fmla="*/ 522941 w 627530"/>
              <a:gd name="connsiteY66" fmla="*/ 717176 h 2853764"/>
              <a:gd name="connsiteX67" fmla="*/ 552824 w 627530"/>
              <a:gd name="connsiteY67" fmla="*/ 747058 h 2853764"/>
              <a:gd name="connsiteX68" fmla="*/ 478118 w 627530"/>
              <a:gd name="connsiteY68" fmla="*/ 657411 h 2853764"/>
              <a:gd name="connsiteX69" fmla="*/ 448236 w 627530"/>
              <a:gd name="connsiteY69" fmla="*/ 597647 h 2853764"/>
              <a:gd name="connsiteX70" fmla="*/ 418353 w 627530"/>
              <a:gd name="connsiteY70" fmla="*/ 567764 h 2853764"/>
              <a:gd name="connsiteX71" fmla="*/ 358589 w 627530"/>
              <a:gd name="connsiteY71" fmla="*/ 478117 h 2853764"/>
              <a:gd name="connsiteX72" fmla="*/ 313765 w 627530"/>
              <a:gd name="connsiteY72" fmla="*/ 328705 h 2853764"/>
              <a:gd name="connsiteX73" fmla="*/ 283883 w 627530"/>
              <a:gd name="connsiteY73" fmla="*/ 239058 h 2853764"/>
              <a:gd name="connsiteX74" fmla="*/ 268941 w 627530"/>
              <a:gd name="connsiteY74" fmla="*/ 164353 h 2853764"/>
              <a:gd name="connsiteX75" fmla="*/ 254000 w 627530"/>
              <a:gd name="connsiteY75" fmla="*/ 433294 h 2853764"/>
              <a:gd name="connsiteX76" fmla="*/ 209177 w 627530"/>
              <a:gd name="connsiteY76" fmla="*/ 642470 h 2853764"/>
              <a:gd name="connsiteX77" fmla="*/ 194236 w 627530"/>
              <a:gd name="connsiteY77" fmla="*/ 687294 h 2853764"/>
              <a:gd name="connsiteX78" fmla="*/ 164353 w 627530"/>
              <a:gd name="connsiteY78" fmla="*/ 717176 h 2853764"/>
              <a:gd name="connsiteX79" fmla="*/ 119530 w 627530"/>
              <a:gd name="connsiteY79" fmla="*/ 806823 h 2853764"/>
              <a:gd name="connsiteX80" fmla="*/ 59765 w 627530"/>
              <a:gd name="connsiteY80" fmla="*/ 866588 h 2853764"/>
              <a:gd name="connsiteX81" fmla="*/ 14941 w 627530"/>
              <a:gd name="connsiteY81" fmla="*/ 881529 h 2853764"/>
              <a:gd name="connsiteX82" fmla="*/ 239059 w 627530"/>
              <a:gd name="connsiteY82" fmla="*/ 328705 h 2853764"/>
              <a:gd name="connsiteX83" fmla="*/ 254000 w 627530"/>
              <a:gd name="connsiteY83" fmla="*/ 268941 h 2853764"/>
              <a:gd name="connsiteX84" fmla="*/ 268941 w 627530"/>
              <a:gd name="connsiteY84" fmla="*/ 194235 h 285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530" h="2853764">
                <a:moveTo>
                  <a:pt x="313765" y="2853764"/>
                </a:moveTo>
                <a:cubicBezTo>
                  <a:pt x="318745" y="1997137"/>
                  <a:pt x="328706" y="1140524"/>
                  <a:pt x="328706" y="283882"/>
                </a:cubicBezTo>
                <a:cubicBezTo>
                  <a:pt x="328706" y="204040"/>
                  <a:pt x="326891" y="123579"/>
                  <a:pt x="313765" y="44823"/>
                </a:cubicBezTo>
                <a:cubicBezTo>
                  <a:pt x="310389" y="24568"/>
                  <a:pt x="304465" y="84843"/>
                  <a:pt x="298824" y="104588"/>
                </a:cubicBezTo>
                <a:cubicBezTo>
                  <a:pt x="294497" y="119731"/>
                  <a:pt x="288210" y="134268"/>
                  <a:pt x="283883" y="149411"/>
                </a:cubicBezTo>
                <a:cubicBezTo>
                  <a:pt x="278242" y="169156"/>
                  <a:pt x="274582" y="189431"/>
                  <a:pt x="268941" y="209176"/>
                </a:cubicBezTo>
                <a:cubicBezTo>
                  <a:pt x="264614" y="224320"/>
                  <a:pt x="258327" y="238856"/>
                  <a:pt x="254000" y="254000"/>
                </a:cubicBezTo>
                <a:cubicBezTo>
                  <a:pt x="248359" y="273744"/>
                  <a:pt x="244700" y="294020"/>
                  <a:pt x="239059" y="313764"/>
                </a:cubicBezTo>
                <a:cubicBezTo>
                  <a:pt x="234732" y="328908"/>
                  <a:pt x="228445" y="343444"/>
                  <a:pt x="224118" y="358588"/>
                </a:cubicBezTo>
                <a:cubicBezTo>
                  <a:pt x="218477" y="378333"/>
                  <a:pt x="215078" y="398684"/>
                  <a:pt x="209177" y="418353"/>
                </a:cubicBezTo>
                <a:cubicBezTo>
                  <a:pt x="200126" y="448523"/>
                  <a:pt x="193381" y="479827"/>
                  <a:pt x="179294" y="508000"/>
                </a:cubicBezTo>
                <a:cubicBezTo>
                  <a:pt x="159373" y="547843"/>
                  <a:pt x="130334" y="584313"/>
                  <a:pt x="119530" y="627529"/>
                </a:cubicBezTo>
                <a:cubicBezTo>
                  <a:pt x="114550" y="647451"/>
                  <a:pt x="110490" y="667625"/>
                  <a:pt x="104589" y="687294"/>
                </a:cubicBezTo>
                <a:cubicBezTo>
                  <a:pt x="91012" y="732549"/>
                  <a:pt x="74706" y="776941"/>
                  <a:pt x="59765" y="821764"/>
                </a:cubicBezTo>
                <a:cubicBezTo>
                  <a:pt x="54785" y="836705"/>
                  <a:pt x="41735" y="882032"/>
                  <a:pt x="44824" y="866588"/>
                </a:cubicBezTo>
                <a:cubicBezTo>
                  <a:pt x="49804" y="841686"/>
                  <a:pt x="50848" y="815660"/>
                  <a:pt x="59765" y="791882"/>
                </a:cubicBezTo>
                <a:cubicBezTo>
                  <a:pt x="66070" y="775068"/>
                  <a:pt x="81616" y="763119"/>
                  <a:pt x="89647" y="747058"/>
                </a:cubicBezTo>
                <a:cubicBezTo>
                  <a:pt x="151507" y="623340"/>
                  <a:pt x="48833" y="785871"/>
                  <a:pt x="134471" y="657411"/>
                </a:cubicBezTo>
                <a:cubicBezTo>
                  <a:pt x="181182" y="470567"/>
                  <a:pt x="121481" y="702877"/>
                  <a:pt x="164353" y="552823"/>
                </a:cubicBezTo>
                <a:cubicBezTo>
                  <a:pt x="169994" y="533078"/>
                  <a:pt x="172084" y="512285"/>
                  <a:pt x="179294" y="493058"/>
                </a:cubicBezTo>
                <a:cubicBezTo>
                  <a:pt x="187115" y="472203"/>
                  <a:pt x="199216" y="453215"/>
                  <a:pt x="209177" y="433294"/>
                </a:cubicBezTo>
                <a:cubicBezTo>
                  <a:pt x="219138" y="393451"/>
                  <a:pt x="220692" y="350498"/>
                  <a:pt x="239059" y="313764"/>
                </a:cubicBezTo>
                <a:cubicBezTo>
                  <a:pt x="249020" y="293843"/>
                  <a:pt x="261898" y="275130"/>
                  <a:pt x="268941" y="254000"/>
                </a:cubicBezTo>
                <a:cubicBezTo>
                  <a:pt x="310761" y="128540"/>
                  <a:pt x="288687" y="157676"/>
                  <a:pt x="313765" y="44823"/>
                </a:cubicBezTo>
                <a:cubicBezTo>
                  <a:pt x="317181" y="29449"/>
                  <a:pt x="323726" y="14941"/>
                  <a:pt x="328706" y="0"/>
                </a:cubicBezTo>
                <a:cubicBezTo>
                  <a:pt x="333686" y="74706"/>
                  <a:pt x="333058" y="149998"/>
                  <a:pt x="343647" y="224117"/>
                </a:cubicBezTo>
                <a:cubicBezTo>
                  <a:pt x="348102" y="255299"/>
                  <a:pt x="365891" y="283206"/>
                  <a:pt x="373530" y="313764"/>
                </a:cubicBezTo>
                <a:cubicBezTo>
                  <a:pt x="377514" y="329701"/>
                  <a:pt x="416147" y="497221"/>
                  <a:pt x="433294" y="522941"/>
                </a:cubicBezTo>
                <a:lnTo>
                  <a:pt x="463177" y="567764"/>
                </a:lnTo>
                <a:cubicBezTo>
                  <a:pt x="500732" y="680431"/>
                  <a:pt x="450073" y="541555"/>
                  <a:pt x="508000" y="657411"/>
                </a:cubicBezTo>
                <a:cubicBezTo>
                  <a:pt x="515043" y="671498"/>
                  <a:pt x="513787" y="689419"/>
                  <a:pt x="522941" y="702235"/>
                </a:cubicBezTo>
                <a:cubicBezTo>
                  <a:pt x="539316" y="725161"/>
                  <a:pt x="567078" y="738558"/>
                  <a:pt x="582706" y="762000"/>
                </a:cubicBezTo>
                <a:lnTo>
                  <a:pt x="612589" y="806823"/>
                </a:lnTo>
                <a:cubicBezTo>
                  <a:pt x="617569" y="791882"/>
                  <a:pt x="627530" y="777749"/>
                  <a:pt x="627530" y="762000"/>
                </a:cubicBezTo>
                <a:cubicBezTo>
                  <a:pt x="627530" y="714385"/>
                  <a:pt x="606378" y="718856"/>
                  <a:pt x="582706" y="687294"/>
                </a:cubicBezTo>
                <a:cubicBezTo>
                  <a:pt x="561157" y="658563"/>
                  <a:pt x="522941" y="597647"/>
                  <a:pt x="522941" y="597647"/>
                </a:cubicBezTo>
                <a:cubicBezTo>
                  <a:pt x="488604" y="494636"/>
                  <a:pt x="515332" y="530273"/>
                  <a:pt x="463177" y="478117"/>
                </a:cubicBezTo>
                <a:lnTo>
                  <a:pt x="418353" y="343647"/>
                </a:lnTo>
                <a:lnTo>
                  <a:pt x="403412" y="298823"/>
                </a:lnTo>
                <a:cubicBezTo>
                  <a:pt x="398432" y="283882"/>
                  <a:pt x="392291" y="269279"/>
                  <a:pt x="388471" y="254000"/>
                </a:cubicBezTo>
                <a:cubicBezTo>
                  <a:pt x="383491" y="234078"/>
                  <a:pt x="379431" y="213904"/>
                  <a:pt x="373530" y="194235"/>
                </a:cubicBezTo>
                <a:cubicBezTo>
                  <a:pt x="328033" y="42580"/>
                  <a:pt x="355938" y="166044"/>
                  <a:pt x="328706" y="29882"/>
                </a:cubicBezTo>
                <a:cubicBezTo>
                  <a:pt x="318745" y="44823"/>
                  <a:pt x="306854" y="58644"/>
                  <a:pt x="298824" y="74705"/>
                </a:cubicBezTo>
                <a:cubicBezTo>
                  <a:pt x="291781" y="88792"/>
                  <a:pt x="288210" y="104385"/>
                  <a:pt x="283883" y="119529"/>
                </a:cubicBezTo>
                <a:cubicBezTo>
                  <a:pt x="278242" y="139274"/>
                  <a:pt x="273396" y="159248"/>
                  <a:pt x="268941" y="179294"/>
                </a:cubicBezTo>
                <a:cubicBezTo>
                  <a:pt x="256753" y="234140"/>
                  <a:pt x="254677" y="261703"/>
                  <a:pt x="239059" y="313764"/>
                </a:cubicBezTo>
                <a:cubicBezTo>
                  <a:pt x="193713" y="464918"/>
                  <a:pt x="229218" y="346686"/>
                  <a:pt x="179294" y="463176"/>
                </a:cubicBezTo>
                <a:cubicBezTo>
                  <a:pt x="151565" y="527878"/>
                  <a:pt x="179521" y="495684"/>
                  <a:pt x="134471" y="567764"/>
                </a:cubicBezTo>
                <a:cubicBezTo>
                  <a:pt x="125977" y="581355"/>
                  <a:pt x="69493" y="650465"/>
                  <a:pt x="59765" y="672353"/>
                </a:cubicBezTo>
                <a:cubicBezTo>
                  <a:pt x="-11352" y="832369"/>
                  <a:pt x="67626" y="705387"/>
                  <a:pt x="0" y="806823"/>
                </a:cubicBezTo>
                <a:cubicBezTo>
                  <a:pt x="23482" y="712893"/>
                  <a:pt x="421" y="761579"/>
                  <a:pt x="89647" y="672353"/>
                </a:cubicBezTo>
                <a:lnTo>
                  <a:pt x="119530" y="642470"/>
                </a:lnTo>
                <a:cubicBezTo>
                  <a:pt x="124510" y="627529"/>
                  <a:pt x="127428" y="611734"/>
                  <a:pt x="134471" y="597647"/>
                </a:cubicBezTo>
                <a:cubicBezTo>
                  <a:pt x="142502" y="581586"/>
                  <a:pt x="157279" y="569328"/>
                  <a:pt x="164353" y="552823"/>
                </a:cubicBezTo>
                <a:cubicBezTo>
                  <a:pt x="172442" y="533949"/>
                  <a:pt x="173393" y="512727"/>
                  <a:pt x="179294" y="493058"/>
                </a:cubicBezTo>
                <a:cubicBezTo>
                  <a:pt x="208389" y="396076"/>
                  <a:pt x="195391" y="424090"/>
                  <a:pt x="239059" y="358588"/>
                </a:cubicBezTo>
                <a:cubicBezTo>
                  <a:pt x="244039" y="338666"/>
                  <a:pt x="248359" y="318568"/>
                  <a:pt x="254000" y="298823"/>
                </a:cubicBezTo>
                <a:cubicBezTo>
                  <a:pt x="258327" y="283680"/>
                  <a:pt x="265121" y="269279"/>
                  <a:pt x="268941" y="254000"/>
                </a:cubicBezTo>
                <a:cubicBezTo>
                  <a:pt x="275100" y="229363"/>
                  <a:pt x="278902" y="204196"/>
                  <a:pt x="283883" y="179294"/>
                </a:cubicBezTo>
                <a:lnTo>
                  <a:pt x="313765" y="268941"/>
                </a:lnTo>
                <a:cubicBezTo>
                  <a:pt x="318745" y="283882"/>
                  <a:pt x="322857" y="299141"/>
                  <a:pt x="328706" y="313764"/>
                </a:cubicBezTo>
                <a:lnTo>
                  <a:pt x="358589" y="388470"/>
                </a:lnTo>
                <a:cubicBezTo>
                  <a:pt x="370329" y="458912"/>
                  <a:pt x="370641" y="475475"/>
                  <a:pt x="388471" y="537882"/>
                </a:cubicBezTo>
                <a:cubicBezTo>
                  <a:pt x="392798" y="553025"/>
                  <a:pt x="395309" y="569200"/>
                  <a:pt x="403412" y="582705"/>
                </a:cubicBezTo>
                <a:cubicBezTo>
                  <a:pt x="410659" y="594784"/>
                  <a:pt x="423333" y="602627"/>
                  <a:pt x="433294" y="612588"/>
                </a:cubicBezTo>
                <a:cubicBezTo>
                  <a:pt x="438275" y="627529"/>
                  <a:pt x="440133" y="643906"/>
                  <a:pt x="448236" y="657411"/>
                </a:cubicBezTo>
                <a:cubicBezTo>
                  <a:pt x="464888" y="685164"/>
                  <a:pt x="499448" y="698381"/>
                  <a:pt x="522941" y="717176"/>
                </a:cubicBezTo>
                <a:cubicBezTo>
                  <a:pt x="533941" y="725976"/>
                  <a:pt x="552824" y="761145"/>
                  <a:pt x="552824" y="747058"/>
                </a:cubicBezTo>
                <a:cubicBezTo>
                  <a:pt x="552824" y="723348"/>
                  <a:pt x="486683" y="669402"/>
                  <a:pt x="478118" y="657411"/>
                </a:cubicBezTo>
                <a:cubicBezTo>
                  <a:pt x="465172" y="639287"/>
                  <a:pt x="460591" y="616179"/>
                  <a:pt x="448236" y="597647"/>
                </a:cubicBezTo>
                <a:cubicBezTo>
                  <a:pt x="440422" y="585926"/>
                  <a:pt x="426167" y="579485"/>
                  <a:pt x="418353" y="567764"/>
                </a:cubicBezTo>
                <a:cubicBezTo>
                  <a:pt x="345986" y="459214"/>
                  <a:pt x="427106" y="546636"/>
                  <a:pt x="358589" y="478117"/>
                </a:cubicBezTo>
                <a:cubicBezTo>
                  <a:pt x="336007" y="387797"/>
                  <a:pt x="350140" y="437831"/>
                  <a:pt x="313765" y="328705"/>
                </a:cubicBezTo>
                <a:cubicBezTo>
                  <a:pt x="313764" y="328701"/>
                  <a:pt x="283884" y="239061"/>
                  <a:pt x="283883" y="239058"/>
                </a:cubicBezTo>
                <a:lnTo>
                  <a:pt x="268941" y="164353"/>
                </a:lnTo>
                <a:cubicBezTo>
                  <a:pt x="263961" y="254000"/>
                  <a:pt x="260886" y="343773"/>
                  <a:pt x="254000" y="433294"/>
                </a:cubicBezTo>
                <a:cubicBezTo>
                  <a:pt x="244576" y="555807"/>
                  <a:pt x="244364" y="536909"/>
                  <a:pt x="209177" y="642470"/>
                </a:cubicBezTo>
                <a:cubicBezTo>
                  <a:pt x="204197" y="657411"/>
                  <a:pt x="205373" y="676158"/>
                  <a:pt x="194236" y="687294"/>
                </a:cubicBezTo>
                <a:lnTo>
                  <a:pt x="164353" y="717176"/>
                </a:lnTo>
                <a:cubicBezTo>
                  <a:pt x="149892" y="760560"/>
                  <a:pt x="151127" y="769960"/>
                  <a:pt x="119530" y="806823"/>
                </a:cubicBezTo>
                <a:cubicBezTo>
                  <a:pt x="101195" y="828214"/>
                  <a:pt x="86493" y="857679"/>
                  <a:pt x="59765" y="866588"/>
                </a:cubicBezTo>
                <a:lnTo>
                  <a:pt x="14941" y="881529"/>
                </a:lnTo>
                <a:cubicBezTo>
                  <a:pt x="89647" y="697254"/>
                  <a:pt x="166771" y="513942"/>
                  <a:pt x="239059" y="328705"/>
                </a:cubicBezTo>
                <a:cubicBezTo>
                  <a:pt x="246524" y="309576"/>
                  <a:pt x="248359" y="288685"/>
                  <a:pt x="254000" y="268941"/>
                </a:cubicBezTo>
                <a:cubicBezTo>
                  <a:pt x="272091" y="205623"/>
                  <a:pt x="268941" y="245587"/>
                  <a:pt x="268941" y="194235"/>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8" name="Vrije vorm 17"/>
          <p:cNvSpPr/>
          <p:nvPr/>
        </p:nvSpPr>
        <p:spPr>
          <a:xfrm rot="282162">
            <a:off x="5140719" y="218954"/>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9" name="Vrije vorm 18"/>
          <p:cNvSpPr/>
          <p:nvPr/>
        </p:nvSpPr>
        <p:spPr>
          <a:xfrm rot="3895297">
            <a:off x="7206363" y="2372397"/>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0" name="Vrije vorm 19"/>
          <p:cNvSpPr/>
          <p:nvPr/>
        </p:nvSpPr>
        <p:spPr>
          <a:xfrm rot="7349852">
            <a:off x="6379482" y="5240792"/>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1" name="Vrije vorm 20"/>
          <p:cNvSpPr/>
          <p:nvPr/>
        </p:nvSpPr>
        <p:spPr>
          <a:xfrm rot="11297071">
            <a:off x="3348820" y="5905171"/>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2" name="Vrije vorm 21"/>
          <p:cNvSpPr/>
          <p:nvPr/>
        </p:nvSpPr>
        <p:spPr>
          <a:xfrm rot="13964981">
            <a:off x="1398449" y="3901804"/>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3" name="Vrije vorm 22"/>
          <p:cNvSpPr/>
          <p:nvPr/>
        </p:nvSpPr>
        <p:spPr>
          <a:xfrm rot="18640589">
            <a:off x="2306597" y="874581"/>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4" name="Vrije vorm 23"/>
          <p:cNvSpPr/>
          <p:nvPr/>
        </p:nvSpPr>
        <p:spPr>
          <a:xfrm rot="21317838" flipH="1">
            <a:off x="3611881" y="206859"/>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5" name="Vrije vorm 24"/>
          <p:cNvSpPr/>
          <p:nvPr/>
        </p:nvSpPr>
        <p:spPr>
          <a:xfrm rot="18047697" flipH="1">
            <a:off x="1414464" y="2367048"/>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6" name="Vrije vorm 25"/>
          <p:cNvSpPr/>
          <p:nvPr/>
        </p:nvSpPr>
        <p:spPr>
          <a:xfrm rot="2909271" flipH="1">
            <a:off x="6396483" y="982503"/>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7" name="Vrije vorm 26"/>
          <p:cNvSpPr/>
          <p:nvPr/>
        </p:nvSpPr>
        <p:spPr>
          <a:xfrm rot="6541872" flipH="1">
            <a:off x="7219635" y="3785931"/>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8" name="Vrije vorm 27"/>
          <p:cNvSpPr/>
          <p:nvPr/>
        </p:nvSpPr>
        <p:spPr>
          <a:xfrm rot="14093582" flipH="1">
            <a:off x="2154612" y="5111416"/>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9" name="Vrije vorm 28"/>
          <p:cNvSpPr/>
          <p:nvPr/>
        </p:nvSpPr>
        <p:spPr>
          <a:xfrm rot="10558341" flipH="1">
            <a:off x="5138240" y="5927741"/>
            <a:ext cx="662175" cy="472550"/>
          </a:xfrm>
          <a:custGeom>
            <a:avLst/>
            <a:gdLst>
              <a:gd name="connsiteX0" fmla="*/ 0 w 1023188"/>
              <a:gd name="connsiteY0" fmla="*/ 1064381 h 1064381"/>
              <a:gd name="connsiteX1" fmla="*/ 36286 w 1023188"/>
              <a:gd name="connsiteY1" fmla="*/ 435429 h 1064381"/>
              <a:gd name="connsiteX2" fmla="*/ 72571 w 1023188"/>
              <a:gd name="connsiteY2" fmla="*/ 278191 h 1064381"/>
              <a:gd name="connsiteX3" fmla="*/ 108857 w 1023188"/>
              <a:gd name="connsiteY3" fmla="*/ 181429 h 1064381"/>
              <a:gd name="connsiteX4" fmla="*/ 133047 w 1023188"/>
              <a:gd name="connsiteY4" fmla="*/ 157238 h 1064381"/>
              <a:gd name="connsiteX5" fmla="*/ 181428 w 1023188"/>
              <a:gd name="connsiteY5" fmla="*/ 96762 h 1064381"/>
              <a:gd name="connsiteX6" fmla="*/ 254000 w 1023188"/>
              <a:gd name="connsiteY6" fmla="*/ 72572 h 1064381"/>
              <a:gd name="connsiteX7" fmla="*/ 374952 w 1023188"/>
              <a:gd name="connsiteY7" fmla="*/ 24191 h 1064381"/>
              <a:gd name="connsiteX8" fmla="*/ 423333 w 1023188"/>
              <a:gd name="connsiteY8" fmla="*/ 12096 h 1064381"/>
              <a:gd name="connsiteX9" fmla="*/ 532190 w 1023188"/>
              <a:gd name="connsiteY9" fmla="*/ 0 h 1064381"/>
              <a:gd name="connsiteX10" fmla="*/ 641047 w 1023188"/>
              <a:gd name="connsiteY10" fmla="*/ 12096 h 1064381"/>
              <a:gd name="connsiteX11" fmla="*/ 665238 w 1023188"/>
              <a:gd name="connsiteY11" fmla="*/ 36286 h 1064381"/>
              <a:gd name="connsiteX12" fmla="*/ 725714 w 1023188"/>
              <a:gd name="connsiteY12" fmla="*/ 84667 h 1064381"/>
              <a:gd name="connsiteX13" fmla="*/ 762000 w 1023188"/>
              <a:gd name="connsiteY13" fmla="*/ 145143 h 1064381"/>
              <a:gd name="connsiteX14" fmla="*/ 786190 w 1023188"/>
              <a:gd name="connsiteY14" fmla="*/ 229810 h 1064381"/>
              <a:gd name="connsiteX15" fmla="*/ 810381 w 1023188"/>
              <a:gd name="connsiteY15" fmla="*/ 278191 h 1064381"/>
              <a:gd name="connsiteX16" fmla="*/ 834571 w 1023188"/>
              <a:gd name="connsiteY16" fmla="*/ 362857 h 1064381"/>
              <a:gd name="connsiteX17" fmla="*/ 846667 w 1023188"/>
              <a:gd name="connsiteY17" fmla="*/ 435429 h 1064381"/>
              <a:gd name="connsiteX18" fmla="*/ 870857 w 1023188"/>
              <a:gd name="connsiteY18" fmla="*/ 508000 h 1064381"/>
              <a:gd name="connsiteX19" fmla="*/ 882952 w 1023188"/>
              <a:gd name="connsiteY19" fmla="*/ 544286 h 1064381"/>
              <a:gd name="connsiteX20" fmla="*/ 895047 w 1023188"/>
              <a:gd name="connsiteY20" fmla="*/ 592667 h 1064381"/>
              <a:gd name="connsiteX21" fmla="*/ 907143 w 1023188"/>
              <a:gd name="connsiteY21" fmla="*/ 628953 h 1064381"/>
              <a:gd name="connsiteX22" fmla="*/ 919238 w 1023188"/>
              <a:gd name="connsiteY22" fmla="*/ 689429 h 1064381"/>
              <a:gd name="connsiteX23" fmla="*/ 931333 w 1023188"/>
              <a:gd name="connsiteY23" fmla="*/ 737810 h 1064381"/>
              <a:gd name="connsiteX24" fmla="*/ 967619 w 1023188"/>
              <a:gd name="connsiteY24" fmla="*/ 604762 h 1064381"/>
              <a:gd name="connsiteX25" fmla="*/ 967619 w 1023188"/>
              <a:gd name="connsiteY25" fmla="*/ 604762 h 1064381"/>
              <a:gd name="connsiteX26" fmla="*/ 991809 w 1023188"/>
              <a:gd name="connsiteY26" fmla="*/ 508000 h 1064381"/>
              <a:gd name="connsiteX27" fmla="*/ 1003905 w 1023188"/>
              <a:gd name="connsiteY27" fmla="*/ 459619 h 1064381"/>
              <a:gd name="connsiteX28" fmla="*/ 1016000 w 1023188"/>
              <a:gd name="connsiteY28" fmla="*/ 374953 h 1064381"/>
              <a:gd name="connsiteX29" fmla="*/ 991809 w 1023188"/>
              <a:gd name="connsiteY29" fmla="*/ 447524 h 1064381"/>
              <a:gd name="connsiteX30" fmla="*/ 979714 w 1023188"/>
              <a:gd name="connsiteY30" fmla="*/ 483810 h 1064381"/>
              <a:gd name="connsiteX31" fmla="*/ 943428 w 1023188"/>
              <a:gd name="connsiteY31" fmla="*/ 653143 h 1064381"/>
              <a:gd name="connsiteX32" fmla="*/ 931333 w 1023188"/>
              <a:gd name="connsiteY32" fmla="*/ 713619 h 1064381"/>
              <a:gd name="connsiteX33" fmla="*/ 786190 w 1023188"/>
              <a:gd name="connsiteY33" fmla="*/ 641048 h 1064381"/>
              <a:gd name="connsiteX34" fmla="*/ 749905 w 1023188"/>
              <a:gd name="connsiteY34" fmla="*/ 616857 h 1064381"/>
              <a:gd name="connsiteX35" fmla="*/ 701524 w 1023188"/>
              <a:gd name="connsiteY35" fmla="*/ 556381 h 1064381"/>
              <a:gd name="connsiteX36" fmla="*/ 689428 w 1023188"/>
              <a:gd name="connsiteY36" fmla="*/ 520096 h 1064381"/>
              <a:gd name="connsiteX37" fmla="*/ 725714 w 1023188"/>
              <a:gd name="connsiteY37" fmla="*/ 532191 h 1064381"/>
              <a:gd name="connsiteX38" fmla="*/ 846667 w 1023188"/>
              <a:gd name="connsiteY38" fmla="*/ 653143 h 1064381"/>
              <a:gd name="connsiteX39" fmla="*/ 907143 w 1023188"/>
              <a:gd name="connsiteY39" fmla="*/ 701524 h 1064381"/>
              <a:gd name="connsiteX40" fmla="*/ 931333 w 1023188"/>
              <a:gd name="connsiteY40" fmla="*/ 725715 h 1064381"/>
              <a:gd name="connsiteX41" fmla="*/ 907143 w 1023188"/>
              <a:gd name="connsiteY41" fmla="*/ 689429 h 1064381"/>
              <a:gd name="connsiteX42" fmla="*/ 846667 w 1023188"/>
              <a:gd name="connsiteY42" fmla="*/ 641048 h 1064381"/>
              <a:gd name="connsiteX43" fmla="*/ 822476 w 1023188"/>
              <a:gd name="connsiteY43" fmla="*/ 616857 h 1064381"/>
              <a:gd name="connsiteX44" fmla="*/ 786190 w 1023188"/>
              <a:gd name="connsiteY44" fmla="*/ 592667 h 1064381"/>
              <a:gd name="connsiteX45" fmla="*/ 737809 w 1023188"/>
              <a:gd name="connsiteY45" fmla="*/ 544286 h 1064381"/>
              <a:gd name="connsiteX46" fmla="*/ 701524 w 1023188"/>
              <a:gd name="connsiteY46" fmla="*/ 520096 h 1064381"/>
              <a:gd name="connsiteX47" fmla="*/ 677333 w 1023188"/>
              <a:gd name="connsiteY47" fmla="*/ 495905 h 1064381"/>
              <a:gd name="connsiteX48" fmla="*/ 810381 w 1023188"/>
              <a:gd name="connsiteY48" fmla="*/ 604762 h 1064381"/>
              <a:gd name="connsiteX49" fmla="*/ 834571 w 1023188"/>
              <a:gd name="connsiteY49" fmla="*/ 628953 h 1064381"/>
              <a:gd name="connsiteX50" fmla="*/ 919238 w 1023188"/>
              <a:gd name="connsiteY50" fmla="*/ 737810 h 1064381"/>
              <a:gd name="connsiteX51" fmla="*/ 955524 w 1023188"/>
              <a:gd name="connsiteY51" fmla="*/ 749905 h 1064381"/>
              <a:gd name="connsiteX52" fmla="*/ 967619 w 1023188"/>
              <a:gd name="connsiteY52" fmla="*/ 701524 h 1064381"/>
              <a:gd name="connsiteX53" fmla="*/ 991809 w 1023188"/>
              <a:gd name="connsiteY53" fmla="*/ 628953 h 1064381"/>
              <a:gd name="connsiteX54" fmla="*/ 1003905 w 1023188"/>
              <a:gd name="connsiteY54" fmla="*/ 580572 h 1064381"/>
              <a:gd name="connsiteX55" fmla="*/ 1016000 w 1023188"/>
              <a:gd name="connsiteY55" fmla="*/ 544286 h 1064381"/>
              <a:gd name="connsiteX56" fmla="*/ 1016000 w 1023188"/>
              <a:gd name="connsiteY56" fmla="*/ 338667 h 1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3188" h="1064381">
                <a:moveTo>
                  <a:pt x="0" y="1064381"/>
                </a:moveTo>
                <a:cubicBezTo>
                  <a:pt x="17321" y="475448"/>
                  <a:pt x="-4689" y="845194"/>
                  <a:pt x="36286" y="435429"/>
                </a:cubicBezTo>
                <a:cubicBezTo>
                  <a:pt x="49827" y="300012"/>
                  <a:pt x="25905" y="348190"/>
                  <a:pt x="72571" y="278191"/>
                </a:cubicBezTo>
                <a:cubicBezTo>
                  <a:pt x="83208" y="235644"/>
                  <a:pt x="83558" y="219378"/>
                  <a:pt x="108857" y="181429"/>
                </a:cubicBezTo>
                <a:cubicBezTo>
                  <a:pt x="115182" y="171941"/>
                  <a:pt x="125923" y="166143"/>
                  <a:pt x="133047" y="157238"/>
                </a:cubicBezTo>
                <a:cubicBezTo>
                  <a:pt x="144439" y="142999"/>
                  <a:pt x="161962" y="106495"/>
                  <a:pt x="181428" y="96762"/>
                </a:cubicBezTo>
                <a:cubicBezTo>
                  <a:pt x="204235" y="85358"/>
                  <a:pt x="231193" y="83976"/>
                  <a:pt x="254000" y="72572"/>
                </a:cubicBezTo>
                <a:cubicBezTo>
                  <a:pt x="304052" y="47546"/>
                  <a:pt x="315166" y="39137"/>
                  <a:pt x="374952" y="24191"/>
                </a:cubicBezTo>
                <a:cubicBezTo>
                  <a:pt x="391079" y="20159"/>
                  <a:pt x="406903" y="14624"/>
                  <a:pt x="423333" y="12096"/>
                </a:cubicBezTo>
                <a:cubicBezTo>
                  <a:pt x="459417" y="6544"/>
                  <a:pt x="495904" y="4032"/>
                  <a:pt x="532190" y="0"/>
                </a:cubicBezTo>
                <a:cubicBezTo>
                  <a:pt x="568476" y="4032"/>
                  <a:pt x="605824" y="2490"/>
                  <a:pt x="641047" y="12096"/>
                </a:cubicBezTo>
                <a:cubicBezTo>
                  <a:pt x="652049" y="15096"/>
                  <a:pt x="656333" y="29162"/>
                  <a:pt x="665238" y="36286"/>
                </a:cubicBezTo>
                <a:cubicBezTo>
                  <a:pt x="741516" y="97307"/>
                  <a:pt x="667316" y="26266"/>
                  <a:pt x="725714" y="84667"/>
                </a:cubicBezTo>
                <a:cubicBezTo>
                  <a:pt x="759977" y="187460"/>
                  <a:pt x="712191" y="62129"/>
                  <a:pt x="762000" y="145143"/>
                </a:cubicBezTo>
                <a:cubicBezTo>
                  <a:pt x="771746" y="161387"/>
                  <a:pt x="780919" y="215754"/>
                  <a:pt x="786190" y="229810"/>
                </a:cubicBezTo>
                <a:cubicBezTo>
                  <a:pt x="792521" y="246693"/>
                  <a:pt x="803278" y="261618"/>
                  <a:pt x="810381" y="278191"/>
                </a:cubicBezTo>
                <a:cubicBezTo>
                  <a:pt x="819027" y="298365"/>
                  <a:pt x="830735" y="343676"/>
                  <a:pt x="834571" y="362857"/>
                </a:cubicBezTo>
                <a:cubicBezTo>
                  <a:pt x="839381" y="386905"/>
                  <a:pt x="840719" y="411637"/>
                  <a:pt x="846667" y="435429"/>
                </a:cubicBezTo>
                <a:cubicBezTo>
                  <a:pt x="852851" y="460166"/>
                  <a:pt x="862794" y="483810"/>
                  <a:pt x="870857" y="508000"/>
                </a:cubicBezTo>
                <a:cubicBezTo>
                  <a:pt x="874889" y="520095"/>
                  <a:pt x="879860" y="531917"/>
                  <a:pt x="882952" y="544286"/>
                </a:cubicBezTo>
                <a:cubicBezTo>
                  <a:pt x="886984" y="560413"/>
                  <a:pt x="890480" y="576683"/>
                  <a:pt x="895047" y="592667"/>
                </a:cubicBezTo>
                <a:cubicBezTo>
                  <a:pt x="898550" y="604926"/>
                  <a:pt x="904051" y="616584"/>
                  <a:pt x="907143" y="628953"/>
                </a:cubicBezTo>
                <a:cubicBezTo>
                  <a:pt x="912129" y="648897"/>
                  <a:pt x="914778" y="669361"/>
                  <a:pt x="919238" y="689429"/>
                </a:cubicBezTo>
                <a:cubicBezTo>
                  <a:pt x="922844" y="705656"/>
                  <a:pt x="927301" y="721683"/>
                  <a:pt x="931333" y="737810"/>
                </a:cubicBezTo>
                <a:cubicBezTo>
                  <a:pt x="948429" y="652330"/>
                  <a:pt x="936927" y="696837"/>
                  <a:pt x="967619" y="604762"/>
                </a:cubicBezTo>
                <a:lnTo>
                  <a:pt x="967619" y="604762"/>
                </a:lnTo>
                <a:lnTo>
                  <a:pt x="991809" y="508000"/>
                </a:lnTo>
                <a:cubicBezTo>
                  <a:pt x="995841" y="491873"/>
                  <a:pt x="1001554" y="476075"/>
                  <a:pt x="1003905" y="459619"/>
                </a:cubicBezTo>
                <a:cubicBezTo>
                  <a:pt x="1007937" y="431397"/>
                  <a:pt x="1036159" y="395111"/>
                  <a:pt x="1016000" y="374953"/>
                </a:cubicBezTo>
                <a:cubicBezTo>
                  <a:pt x="997969" y="356923"/>
                  <a:pt x="999873" y="423334"/>
                  <a:pt x="991809" y="447524"/>
                </a:cubicBezTo>
                <a:cubicBezTo>
                  <a:pt x="987777" y="459619"/>
                  <a:pt x="982806" y="471441"/>
                  <a:pt x="979714" y="483810"/>
                </a:cubicBezTo>
                <a:cubicBezTo>
                  <a:pt x="957648" y="572076"/>
                  <a:pt x="970877" y="515898"/>
                  <a:pt x="943428" y="653143"/>
                </a:cubicBezTo>
                <a:lnTo>
                  <a:pt x="931333" y="713619"/>
                </a:lnTo>
                <a:cubicBezTo>
                  <a:pt x="831183" y="680236"/>
                  <a:pt x="879975" y="703572"/>
                  <a:pt x="786190" y="641048"/>
                </a:cubicBezTo>
                <a:cubicBezTo>
                  <a:pt x="774095" y="632985"/>
                  <a:pt x="760184" y="627136"/>
                  <a:pt x="749905" y="616857"/>
                </a:cubicBezTo>
                <a:cubicBezTo>
                  <a:pt x="727402" y="594355"/>
                  <a:pt x="716784" y="586901"/>
                  <a:pt x="701524" y="556381"/>
                </a:cubicBezTo>
                <a:cubicBezTo>
                  <a:pt x="695822" y="544978"/>
                  <a:pt x="680413" y="529111"/>
                  <a:pt x="689428" y="520096"/>
                </a:cubicBezTo>
                <a:cubicBezTo>
                  <a:pt x="698443" y="511081"/>
                  <a:pt x="713619" y="528159"/>
                  <a:pt x="725714" y="532191"/>
                </a:cubicBezTo>
                <a:lnTo>
                  <a:pt x="846667" y="653143"/>
                </a:lnTo>
                <a:cubicBezTo>
                  <a:pt x="905086" y="711562"/>
                  <a:pt x="830838" y="640480"/>
                  <a:pt x="907143" y="701524"/>
                </a:cubicBezTo>
                <a:cubicBezTo>
                  <a:pt x="916048" y="708648"/>
                  <a:pt x="931333" y="737119"/>
                  <a:pt x="931333" y="725715"/>
                </a:cubicBezTo>
                <a:cubicBezTo>
                  <a:pt x="931333" y="711178"/>
                  <a:pt x="917422" y="699708"/>
                  <a:pt x="907143" y="689429"/>
                </a:cubicBezTo>
                <a:cubicBezTo>
                  <a:pt x="888889" y="671174"/>
                  <a:pt x="866268" y="657849"/>
                  <a:pt x="846667" y="641048"/>
                </a:cubicBezTo>
                <a:cubicBezTo>
                  <a:pt x="838009" y="633627"/>
                  <a:pt x="831381" y="623981"/>
                  <a:pt x="822476" y="616857"/>
                </a:cubicBezTo>
                <a:cubicBezTo>
                  <a:pt x="811125" y="607776"/>
                  <a:pt x="797227" y="602127"/>
                  <a:pt x="786190" y="592667"/>
                </a:cubicBezTo>
                <a:cubicBezTo>
                  <a:pt x="768874" y="577824"/>
                  <a:pt x="756786" y="556937"/>
                  <a:pt x="737809" y="544286"/>
                </a:cubicBezTo>
                <a:cubicBezTo>
                  <a:pt x="725714" y="536223"/>
                  <a:pt x="712875" y="529177"/>
                  <a:pt x="701524" y="520096"/>
                </a:cubicBezTo>
                <a:cubicBezTo>
                  <a:pt x="692619" y="512972"/>
                  <a:pt x="667133" y="490805"/>
                  <a:pt x="677333" y="495905"/>
                </a:cubicBezTo>
                <a:cubicBezTo>
                  <a:pt x="741526" y="528001"/>
                  <a:pt x="760823" y="555203"/>
                  <a:pt x="810381" y="604762"/>
                </a:cubicBezTo>
                <a:cubicBezTo>
                  <a:pt x="818444" y="612826"/>
                  <a:pt x="829471" y="618753"/>
                  <a:pt x="834571" y="628953"/>
                </a:cubicBezTo>
                <a:cubicBezTo>
                  <a:pt x="852986" y="665783"/>
                  <a:pt x="875304" y="723166"/>
                  <a:pt x="919238" y="737810"/>
                </a:cubicBezTo>
                <a:lnTo>
                  <a:pt x="955524" y="749905"/>
                </a:lnTo>
                <a:cubicBezTo>
                  <a:pt x="959556" y="733778"/>
                  <a:pt x="962842" y="717446"/>
                  <a:pt x="967619" y="701524"/>
                </a:cubicBezTo>
                <a:cubicBezTo>
                  <a:pt x="974946" y="677101"/>
                  <a:pt x="985624" y="653690"/>
                  <a:pt x="991809" y="628953"/>
                </a:cubicBezTo>
                <a:cubicBezTo>
                  <a:pt x="995841" y="612826"/>
                  <a:pt x="999338" y="596556"/>
                  <a:pt x="1003905" y="580572"/>
                </a:cubicBezTo>
                <a:cubicBezTo>
                  <a:pt x="1007408" y="568313"/>
                  <a:pt x="1015363" y="557020"/>
                  <a:pt x="1016000" y="544286"/>
                </a:cubicBezTo>
                <a:cubicBezTo>
                  <a:pt x="1019423" y="475832"/>
                  <a:pt x="1016000" y="407207"/>
                  <a:pt x="1016000" y="338667"/>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6307676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48317" y="273659"/>
            <a:ext cx="6436680" cy="908226"/>
          </a:xfrm>
        </p:spPr>
        <p:txBody>
          <a:bodyPr>
            <a:normAutofit/>
          </a:bodyPr>
          <a:lstStyle/>
          <a:p>
            <a:pPr algn="l"/>
            <a:r>
              <a:rPr lang="nl-NL" sz="4000" dirty="0" smtClean="0">
                <a:latin typeface="Andale Mono"/>
                <a:cs typeface="Andale Mono"/>
              </a:rPr>
              <a:t>Opdracht 2 Kleur </a:t>
            </a:r>
            <a:endParaRPr lang="nl-NL" sz="2400" dirty="0">
              <a:latin typeface="Andale Mono"/>
              <a:cs typeface="Andale Mono"/>
            </a:endParaRPr>
          </a:p>
        </p:txBody>
      </p:sp>
      <p:sp>
        <p:nvSpPr>
          <p:cNvPr id="5" name="Tekstvak 4"/>
          <p:cNvSpPr txBox="1"/>
          <p:nvPr/>
        </p:nvSpPr>
        <p:spPr>
          <a:xfrm>
            <a:off x="148317" y="1185090"/>
            <a:ext cx="8857834" cy="5109092"/>
          </a:xfrm>
          <a:prstGeom prst="rect">
            <a:avLst/>
          </a:prstGeom>
          <a:noFill/>
        </p:spPr>
        <p:txBody>
          <a:bodyPr wrap="square" rtlCol="0">
            <a:spAutoFit/>
          </a:bodyPr>
          <a:lstStyle/>
          <a:p>
            <a:r>
              <a:rPr lang="nl-NL" dirty="0" smtClean="0">
                <a:latin typeface="Arial Narrow"/>
                <a:cs typeface="Arial Narrow"/>
              </a:rPr>
              <a:t>Zoals je weet gebruikten de expressionisten vaak kleur als vertaling van emotie. Hierdoor ontstonden er best gekke combinaties, wat afweek van de werkelijkheid. Ook de manier waarop ze hun vormen schilderden had hier mee te maken, er werd een heleboel expressie in verwerkt! </a:t>
            </a:r>
          </a:p>
          <a:p>
            <a:endParaRPr lang="nl-NL" dirty="0" smtClean="0">
              <a:latin typeface="Arial Narrow"/>
              <a:cs typeface="Arial Narrow"/>
            </a:endParaRPr>
          </a:p>
          <a:p>
            <a:r>
              <a:rPr lang="nl-NL" dirty="0" smtClean="0">
                <a:latin typeface="Arial Narrow"/>
                <a:cs typeface="Arial Narrow"/>
              </a:rPr>
              <a:t>Dat gaan wij ook doen, met het thema:  </a:t>
            </a:r>
            <a:r>
              <a:rPr lang="nl-NL" sz="2800" dirty="0" smtClean="0">
                <a:latin typeface="Arial Narrow"/>
                <a:cs typeface="Arial Narrow"/>
              </a:rPr>
              <a:t>alledaagse voorwerpen</a:t>
            </a:r>
            <a:br>
              <a:rPr lang="nl-NL" sz="2800" dirty="0" smtClean="0">
                <a:latin typeface="Arial Narrow"/>
                <a:cs typeface="Arial Narrow"/>
              </a:rPr>
            </a:br>
            <a:r>
              <a:rPr lang="nl-NL" dirty="0" smtClean="0">
                <a:latin typeface="Arial Narrow"/>
                <a:cs typeface="Arial Narrow"/>
              </a:rPr>
              <a:t>Je gaat een compositie maken van minimaal 3 alledaagse dingen uit jouw leven die je super belangrijk vindt, of juist helemaal niet. Deze voorwerpen ga je zo op het blad zetten dat het meteen duidelijk is wat jij van die voorwerpen vind. Dit ga je bereiken door middel van </a:t>
            </a:r>
            <a:r>
              <a:rPr lang="nl-NL" sz="2800" dirty="0" smtClean="0">
                <a:latin typeface="Arial Narrow"/>
                <a:cs typeface="Arial Narrow"/>
              </a:rPr>
              <a:t>kleur, compositie en vorm. </a:t>
            </a:r>
            <a:r>
              <a:rPr lang="nl-NL" dirty="0" smtClean="0">
                <a:latin typeface="Arial Narrow"/>
                <a:cs typeface="Arial Narrow"/>
              </a:rPr>
              <a:t>Hoe groot is het belangrijkste voorwerp? Staat het minst belangrijke voorwerp helemaal verscholen achter het meest belangrijke? </a:t>
            </a:r>
          </a:p>
          <a:p>
            <a:endParaRPr lang="nl-NL" dirty="0">
              <a:latin typeface="Arial Narrow"/>
              <a:cs typeface="Arial Narrow"/>
            </a:endParaRPr>
          </a:p>
          <a:p>
            <a:r>
              <a:rPr lang="nl-NL" dirty="0" smtClean="0">
                <a:latin typeface="Arial Narrow"/>
                <a:cs typeface="Arial Narrow"/>
              </a:rPr>
              <a:t>Probeer de functionele kleur los te laten (gras is groen, lucht is blauw en een banaan is geel). Wanneer jij bijvoorbeeld een ontzettende fan bent van bananen maar niet van de kleur geel; maak ‘m dan in de kleur die jij het mooiste vindt. Vertaal je gevoel in de kleuren die je gebruikt! </a:t>
            </a:r>
          </a:p>
          <a:p>
            <a:endParaRPr lang="nl-NL" dirty="0">
              <a:latin typeface="Arial Narrow"/>
              <a:cs typeface="Arial Narrow"/>
            </a:endParaRPr>
          </a:p>
          <a:p>
            <a:r>
              <a:rPr lang="nl-NL" dirty="0" smtClean="0">
                <a:latin typeface="Arial Narrow"/>
                <a:cs typeface="Arial Narrow"/>
              </a:rPr>
              <a:t>Werk op een A4 formaat, zet het eerst schetsmatig op met potlood en werk het vervolgens uit met verf.  </a:t>
            </a:r>
            <a:endParaRPr lang="nl-NL" dirty="0">
              <a:latin typeface="Arial Narrow"/>
              <a:cs typeface="Arial Narrow"/>
            </a:endParaRPr>
          </a:p>
          <a:p>
            <a:endParaRPr lang="nl-NL" dirty="0">
              <a:latin typeface="Arial Narrow"/>
              <a:cs typeface="Arial Narrow"/>
            </a:endParaRPr>
          </a:p>
        </p:txBody>
      </p:sp>
    </p:spTree>
    <p:extLst>
      <p:ext uri="{BB962C8B-B14F-4D97-AF65-F5344CB8AC3E}">
        <p14:creationId xmlns:p14="http://schemas.microsoft.com/office/powerpoint/2010/main" val="2127051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4c2553cf474336d62a4dfbf9e7506b75.jpg"/>
          <p:cNvPicPr>
            <a:picLocks noChangeAspect="1"/>
          </p:cNvPicPr>
          <p:nvPr/>
        </p:nvPicPr>
        <p:blipFill>
          <a:blip r:embed="rId2">
            <a:biLevel thresh="75000"/>
            <a:extLst>
              <a:ext uri="{BEBA8EAE-BF5A-486C-A8C5-ECC9F3942E4B}">
                <a14:imgProps xmlns:a14="http://schemas.microsoft.com/office/drawing/2010/main">
                  <a14:imgLayer r:embed="rId3">
                    <a14:imgEffect>
                      <a14:backgroundRemoval t="10000" b="90000" l="10000" r="90000">
                        <a14:backgroundMark x1="48404" y1="35638" x2="48404" y2="35638"/>
                      </a14:backgroundRemoval>
                    </a14:imgEffect>
                  </a14:imgLayer>
                </a14:imgProps>
              </a:ext>
              <a:ext uri="{28A0092B-C50C-407E-A947-70E740481C1C}">
                <a14:useLocalDpi xmlns:a14="http://schemas.microsoft.com/office/drawing/2010/main" val="0"/>
              </a:ext>
            </a:extLst>
          </a:blip>
          <a:stretch>
            <a:fillRect/>
          </a:stretch>
        </p:blipFill>
        <p:spPr>
          <a:xfrm rot="19355798">
            <a:off x="3502359" y="2152542"/>
            <a:ext cx="2936607" cy="2936607"/>
          </a:xfrm>
          <a:prstGeom prst="rect">
            <a:avLst/>
          </a:prstGeom>
        </p:spPr>
      </p:pic>
      <p:sp>
        <p:nvSpPr>
          <p:cNvPr id="7" name="Rechthoek 6"/>
          <p:cNvSpPr/>
          <p:nvPr/>
        </p:nvSpPr>
        <p:spPr>
          <a:xfrm>
            <a:off x="2372678" y="217250"/>
            <a:ext cx="4594975" cy="6490346"/>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074cae6d1cd4b0f6487f948cae520126.jpg"/>
          <p:cNvPicPr>
            <a:picLocks noChangeAspect="1"/>
          </p:cNvPicPr>
          <p:nvPr/>
        </p:nvPicPr>
        <p:blipFill rotWithShape="1">
          <a:blip r:embed="rId4">
            <a:duotone>
              <a:prstClr val="black"/>
              <a:srgbClr val="FC0018">
                <a:tint val="45000"/>
                <a:satMod val="400000"/>
              </a:srgbClr>
            </a:duotone>
            <a:extLst>
              <a:ext uri="{BEBA8EAE-BF5A-486C-A8C5-ECC9F3942E4B}">
                <a14:imgProps xmlns:a14="http://schemas.microsoft.com/office/drawing/2010/main">
                  <a14:imgLayer r:embed="rId5">
                    <a14:imgEffect>
                      <a14:backgroundRemoval t="10000" b="90000" l="10000" r="90000"/>
                    </a14:imgEffect>
                    <a14:imgEffect>
                      <a14:saturation sat="304000"/>
                    </a14:imgEffect>
                  </a14:imgLayer>
                </a14:imgProps>
              </a:ext>
              <a:ext uri="{28A0092B-C50C-407E-A947-70E740481C1C}">
                <a14:useLocalDpi xmlns:a14="http://schemas.microsoft.com/office/drawing/2010/main" val="0"/>
              </a:ext>
            </a:extLst>
          </a:blip>
          <a:srcRect l="23510" t="7067" b="31283"/>
          <a:stretch/>
        </p:blipFill>
        <p:spPr>
          <a:xfrm>
            <a:off x="2372678" y="960816"/>
            <a:ext cx="4797918" cy="5464675"/>
          </a:xfrm>
          <a:prstGeom prst="rect">
            <a:avLst/>
          </a:prstGeom>
        </p:spPr>
      </p:pic>
      <p:pic>
        <p:nvPicPr>
          <p:cNvPr id="13" name="Afbeelding 12" descr="bbf7abcd9fbb97bf9e7269a59b5b00cb.jpg"/>
          <p:cNvPicPr>
            <a:picLocks noChangeAspect="1"/>
          </p:cNvPicPr>
          <p:nvPr/>
        </p:nvPicPr>
        <p:blipFill rotWithShape="1">
          <a:blip r:embed="rId6">
            <a:duotone>
              <a:prstClr val="black"/>
              <a:srgbClr val="FFFE34">
                <a:tint val="45000"/>
                <a:satMod val="400000"/>
              </a:srgbClr>
            </a:duotone>
            <a:extLst>
              <a:ext uri="{BEBA8EAE-BF5A-486C-A8C5-ECC9F3942E4B}">
                <a14:imgProps xmlns:a14="http://schemas.microsoft.com/office/drawing/2010/main">
                  <a14:imgLayer r:embed="rId7">
                    <a14:imgEffect>
                      <a14:backgroundRemoval t="9929" b="95035" l="9929" r="89894">
                        <a14:foregroundMark x1="84397" y1="42376" x2="84397" y2="42376"/>
                        <a14:foregroundMark x1="70922" y1="65780" x2="70922" y2="65780"/>
                        <a14:foregroundMark x1="62766" y1="60461" x2="62766" y2="60461"/>
                        <a14:foregroundMark x1="55319" y1="58156" x2="55319" y2="58156"/>
                        <a14:foregroundMark x1="55674" y1="63298" x2="55674" y2="63298"/>
                        <a14:foregroundMark x1="42199" y1="66844" x2="42199" y2="66844"/>
                        <a14:foregroundMark x1="71454" y1="90248" x2="71454" y2="90248"/>
                        <a14:foregroundMark x1="40248" y1="58865" x2="40248" y2="58865"/>
                        <a14:foregroundMark x1="28901" y1="62411" x2="28901" y2="62411"/>
                        <a14:foregroundMark x1="49823" y1="62234" x2="49823" y2="62234"/>
                        <a14:foregroundMark x1="68440" y1="79433" x2="68440" y2="79433"/>
                        <a14:foregroundMark x1="81915" y1="69149" x2="81915" y2="69149"/>
                      </a14:backgroundRemoval>
                    </a14:imgEffect>
                  </a14:imgLayer>
                </a14:imgProps>
              </a:ext>
              <a:ext uri="{28A0092B-C50C-407E-A947-70E740481C1C}">
                <a14:useLocalDpi xmlns:a14="http://schemas.microsoft.com/office/drawing/2010/main" val="0"/>
              </a:ext>
            </a:extLst>
          </a:blip>
          <a:srcRect l="15821" r="17177"/>
          <a:stretch/>
        </p:blipFill>
        <p:spPr>
          <a:xfrm>
            <a:off x="2372678" y="217250"/>
            <a:ext cx="4594975" cy="6858000"/>
          </a:xfrm>
          <a:prstGeom prst="rect">
            <a:avLst/>
          </a:prstGeom>
        </p:spPr>
      </p:pic>
    </p:spTree>
    <p:extLst>
      <p:ext uri="{BB962C8B-B14F-4D97-AF65-F5344CB8AC3E}">
        <p14:creationId xmlns:p14="http://schemas.microsoft.com/office/powerpoint/2010/main" val="8823223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7320" y="728751"/>
            <a:ext cx="6436680" cy="908226"/>
          </a:xfrm>
        </p:spPr>
        <p:txBody>
          <a:bodyPr>
            <a:normAutofit/>
          </a:bodyPr>
          <a:lstStyle/>
          <a:p>
            <a:pPr algn="l"/>
            <a:r>
              <a:rPr lang="nl-NL" sz="4000" dirty="0" smtClean="0">
                <a:latin typeface="Andale Mono"/>
                <a:cs typeface="Andale Mono"/>
              </a:rPr>
              <a:t>Wat is kleur?</a:t>
            </a:r>
            <a:endParaRPr lang="nl-NL" sz="4000" dirty="0">
              <a:latin typeface="Andale Mono"/>
              <a:cs typeface="Andale Mono"/>
            </a:endParaRPr>
          </a:p>
        </p:txBody>
      </p:sp>
      <p:sp>
        <p:nvSpPr>
          <p:cNvPr id="3" name="Tekstvak 2"/>
          <p:cNvSpPr txBox="1"/>
          <p:nvPr/>
        </p:nvSpPr>
        <p:spPr>
          <a:xfrm>
            <a:off x="2452897" y="2487492"/>
            <a:ext cx="6233903" cy="646331"/>
          </a:xfrm>
          <a:prstGeom prst="rect">
            <a:avLst/>
          </a:prstGeom>
          <a:noFill/>
        </p:spPr>
        <p:txBody>
          <a:bodyPr wrap="square" rtlCol="0">
            <a:spAutoFit/>
          </a:bodyPr>
          <a:lstStyle/>
          <a:p>
            <a:endParaRPr lang="nl-NL" dirty="0">
              <a:latin typeface="Analogue Reduced 45 Light"/>
              <a:cs typeface="Analogue Reduced 45 Light"/>
            </a:endParaRPr>
          </a:p>
          <a:p>
            <a:endParaRPr lang="nl-NL" dirty="0">
              <a:latin typeface="Analogue Reduced 45 Light"/>
              <a:cs typeface="Analogue Reduced 45 Light"/>
            </a:endParaRPr>
          </a:p>
        </p:txBody>
      </p:sp>
      <p:sp>
        <p:nvSpPr>
          <p:cNvPr id="5" name="Tekstvak 4"/>
          <p:cNvSpPr txBox="1"/>
          <p:nvPr/>
        </p:nvSpPr>
        <p:spPr>
          <a:xfrm>
            <a:off x="2707320" y="2163548"/>
            <a:ext cx="6182257" cy="3970318"/>
          </a:xfrm>
          <a:prstGeom prst="rect">
            <a:avLst/>
          </a:prstGeom>
          <a:noFill/>
        </p:spPr>
        <p:txBody>
          <a:bodyPr wrap="square" rtlCol="0">
            <a:spAutoFit/>
          </a:bodyPr>
          <a:lstStyle/>
          <a:p>
            <a:pPr algn="just"/>
            <a:r>
              <a:rPr lang="nl-NL" dirty="0" smtClean="0">
                <a:latin typeface="Arial Narrow"/>
                <a:cs typeface="Arial Narrow"/>
              </a:rPr>
              <a:t>Kleur ontstaat wanneer er licht weerkaatst of geabsorbeerd wordt door de objecten waarop dit licht schijnt.</a:t>
            </a:r>
          </a:p>
          <a:p>
            <a:pPr algn="just"/>
            <a:r>
              <a:rPr lang="nl-NL" dirty="0" smtClean="0">
                <a:latin typeface="Arial Narrow"/>
                <a:cs typeface="Arial Narrow"/>
              </a:rPr>
              <a:t>Bij </a:t>
            </a:r>
            <a:r>
              <a:rPr lang="nl-NL" b="1" dirty="0" smtClean="0">
                <a:latin typeface="Arial Narrow"/>
                <a:cs typeface="Arial Narrow"/>
              </a:rPr>
              <a:t>weerkaatsing</a:t>
            </a:r>
            <a:r>
              <a:rPr lang="nl-NL" dirty="0" smtClean="0">
                <a:latin typeface="Arial Narrow"/>
                <a:cs typeface="Arial Narrow"/>
              </a:rPr>
              <a:t> van dit licht, ervaren wij als mens een bepaalde kleur.</a:t>
            </a:r>
          </a:p>
          <a:p>
            <a:pPr algn="just"/>
            <a:endParaRPr lang="nl-NL" dirty="0">
              <a:latin typeface="Arial Narrow"/>
              <a:cs typeface="Arial Narrow"/>
            </a:endParaRPr>
          </a:p>
          <a:p>
            <a:pPr algn="just"/>
            <a:r>
              <a:rPr lang="nl-NL" dirty="0" smtClean="0">
                <a:latin typeface="Arial Narrow"/>
                <a:cs typeface="Arial Narrow"/>
              </a:rPr>
              <a:t>Zien we een gele banaan? Dan is het eigenlijk dus geel </a:t>
            </a:r>
            <a:r>
              <a:rPr lang="nl-NL" b="1" dirty="0" smtClean="0">
                <a:latin typeface="Arial Narrow"/>
                <a:cs typeface="Arial Narrow"/>
              </a:rPr>
              <a:t>licht</a:t>
            </a:r>
            <a:r>
              <a:rPr lang="nl-NL" dirty="0" smtClean="0">
                <a:latin typeface="Arial Narrow"/>
                <a:cs typeface="Arial Narrow"/>
              </a:rPr>
              <a:t> wat teruggekaatst wordt. </a:t>
            </a:r>
          </a:p>
          <a:p>
            <a:pPr algn="just"/>
            <a:endParaRPr lang="nl-NL" dirty="0">
              <a:latin typeface="Arial Narrow"/>
              <a:cs typeface="Arial Narrow"/>
            </a:endParaRPr>
          </a:p>
          <a:p>
            <a:pPr algn="just"/>
            <a:r>
              <a:rPr lang="nl-NL" b="1" dirty="0" smtClean="0">
                <a:latin typeface="Arial Narrow"/>
                <a:cs typeface="Arial Narrow"/>
              </a:rPr>
              <a:t>Wit en zwart </a:t>
            </a:r>
            <a:r>
              <a:rPr lang="nl-NL" dirty="0" smtClean="0">
                <a:latin typeface="Arial Narrow"/>
                <a:cs typeface="Arial Narrow"/>
              </a:rPr>
              <a:t>zijn geen kleuren, omdat zwart alle aanwezige kleuren absorbeert (dus géén weerkaatsing) en wit juist een effect is van terugkaatsing van alle kleuren.</a:t>
            </a:r>
          </a:p>
          <a:p>
            <a:pPr algn="just"/>
            <a:endParaRPr lang="nl-NL" dirty="0">
              <a:latin typeface="Arial Narrow"/>
              <a:cs typeface="Arial Narrow"/>
            </a:endParaRPr>
          </a:p>
          <a:p>
            <a:pPr algn="just"/>
            <a:r>
              <a:rPr lang="nl-NL" dirty="0" smtClean="0">
                <a:latin typeface="Arial Narrow"/>
                <a:cs typeface="Arial Narrow"/>
              </a:rPr>
              <a:t>Zonder licht, geen kleur!</a:t>
            </a:r>
          </a:p>
          <a:p>
            <a:endParaRPr lang="nl-NL" b="1" dirty="0">
              <a:latin typeface="Analogue Reduced 45 Light"/>
              <a:cs typeface="Analogue Reduced 45 Light"/>
            </a:endParaRPr>
          </a:p>
          <a:p>
            <a:endParaRPr lang="nl-NL" dirty="0">
              <a:latin typeface="Analogue Reduced 45 Light"/>
              <a:cs typeface="Analogue Reduced 45 Light"/>
            </a:endParaRPr>
          </a:p>
        </p:txBody>
      </p:sp>
      <p:pic>
        <p:nvPicPr>
          <p:cNvPr id="6" name="Afbeelding 5" descr="kleur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69232" y="2469232"/>
            <a:ext cx="7185517" cy="2247054"/>
          </a:xfrm>
          <a:prstGeom prst="rect">
            <a:avLst/>
          </a:prstGeom>
        </p:spPr>
      </p:pic>
    </p:spTree>
    <p:extLst>
      <p:ext uri="{BB962C8B-B14F-4D97-AF65-F5344CB8AC3E}">
        <p14:creationId xmlns:p14="http://schemas.microsoft.com/office/powerpoint/2010/main" val="31938485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58919" y="728751"/>
            <a:ext cx="6436680" cy="908226"/>
          </a:xfrm>
        </p:spPr>
        <p:txBody>
          <a:bodyPr>
            <a:normAutofit fontScale="90000"/>
          </a:bodyPr>
          <a:lstStyle/>
          <a:p>
            <a:pPr algn="l"/>
            <a:r>
              <a:rPr lang="nl-NL" sz="5300" dirty="0" smtClean="0">
                <a:latin typeface="Andale Mono"/>
                <a:cs typeface="Andale Mono"/>
              </a:rPr>
              <a:t>Kleurenleer, </a:t>
            </a:r>
            <a:r>
              <a:rPr lang="nl-NL" sz="4000" dirty="0" smtClean="0">
                <a:latin typeface="Andale Mono"/>
                <a:cs typeface="Andale Mono"/>
              </a:rPr>
              <a:t/>
            </a:r>
            <a:br>
              <a:rPr lang="nl-NL" sz="4000" dirty="0" smtClean="0">
                <a:latin typeface="Andale Mono"/>
                <a:cs typeface="Andale Mono"/>
              </a:rPr>
            </a:br>
            <a:r>
              <a:rPr lang="nl-NL" sz="3600" dirty="0" smtClean="0">
                <a:latin typeface="Andale Mono"/>
                <a:cs typeface="Andale Mono"/>
              </a:rPr>
              <a:t>Johannes </a:t>
            </a:r>
            <a:r>
              <a:rPr lang="nl-NL" sz="3600" dirty="0" err="1" smtClean="0">
                <a:latin typeface="Andale Mono"/>
                <a:cs typeface="Andale Mono"/>
              </a:rPr>
              <a:t>Itten</a:t>
            </a:r>
            <a:endParaRPr lang="nl-NL" sz="3600" dirty="0">
              <a:latin typeface="Andale Mono"/>
              <a:cs typeface="Andale Mono"/>
            </a:endParaRPr>
          </a:p>
        </p:txBody>
      </p:sp>
      <p:pic>
        <p:nvPicPr>
          <p:cNvPr id="6" name="Afbeelding 5"/>
          <p:cNvPicPr>
            <a:picLocks noChangeAspect="1"/>
          </p:cNvPicPr>
          <p:nvPr/>
        </p:nvPicPr>
        <p:blipFill>
          <a:blip r:embed="rId2"/>
          <a:stretch>
            <a:fillRect/>
          </a:stretch>
        </p:blipFill>
        <p:spPr>
          <a:xfrm>
            <a:off x="5684819" y="-17397"/>
            <a:ext cx="5117910" cy="6982259"/>
          </a:xfrm>
          <a:prstGeom prst="rect">
            <a:avLst/>
          </a:prstGeom>
        </p:spPr>
      </p:pic>
      <p:sp>
        <p:nvSpPr>
          <p:cNvPr id="10" name="Tekstvak 9"/>
          <p:cNvSpPr txBox="1"/>
          <p:nvPr/>
        </p:nvSpPr>
        <p:spPr>
          <a:xfrm>
            <a:off x="758919" y="1989597"/>
            <a:ext cx="4773147" cy="1754327"/>
          </a:xfrm>
          <a:prstGeom prst="rect">
            <a:avLst/>
          </a:prstGeom>
          <a:noFill/>
        </p:spPr>
        <p:txBody>
          <a:bodyPr wrap="square" rtlCol="0">
            <a:spAutoFit/>
          </a:bodyPr>
          <a:lstStyle/>
          <a:p>
            <a:pPr algn="just"/>
            <a:r>
              <a:rPr lang="nl-NL" dirty="0" smtClean="0">
                <a:latin typeface="Arial Narrow"/>
                <a:cs typeface="Arial Narrow"/>
              </a:rPr>
              <a:t>Primaire kleuren = rood, geel en blauw</a:t>
            </a:r>
          </a:p>
          <a:p>
            <a:pPr algn="just"/>
            <a:r>
              <a:rPr lang="nl-NL" dirty="0" smtClean="0">
                <a:latin typeface="Arial Narrow"/>
                <a:cs typeface="Arial Narrow"/>
              </a:rPr>
              <a:t>Secundaire kleuren = oranje, groen en violet</a:t>
            </a:r>
          </a:p>
          <a:p>
            <a:pPr algn="just"/>
            <a:r>
              <a:rPr lang="nl-NL" dirty="0" smtClean="0">
                <a:latin typeface="Arial Narrow"/>
                <a:cs typeface="Arial Narrow"/>
              </a:rPr>
              <a:t>Tertiaire kleuren = menging van </a:t>
            </a:r>
            <a:r>
              <a:rPr lang="nl-NL" dirty="0" smtClean="0">
                <a:latin typeface="Arial Narrow"/>
                <a:cs typeface="Arial Narrow"/>
              </a:rPr>
              <a:t>primaire en secundaire </a:t>
            </a:r>
            <a:r>
              <a:rPr lang="nl-NL" dirty="0" smtClean="0">
                <a:latin typeface="Arial Narrow"/>
                <a:cs typeface="Arial Narrow"/>
              </a:rPr>
              <a:t>kleuren</a:t>
            </a:r>
          </a:p>
          <a:p>
            <a:endParaRPr lang="nl-NL" b="1" dirty="0">
              <a:latin typeface="Analogue Reduced 45 Light"/>
              <a:cs typeface="Analogue Reduced 45 Light"/>
            </a:endParaRPr>
          </a:p>
          <a:p>
            <a:endParaRPr lang="nl-NL" dirty="0">
              <a:latin typeface="Analogue Reduced 45 Light"/>
              <a:cs typeface="Analogue Reduced 45 Light"/>
            </a:endParaRPr>
          </a:p>
        </p:txBody>
      </p:sp>
      <p:pic>
        <p:nvPicPr>
          <p:cNvPr id="12" name="Afbeelding 11"/>
          <p:cNvPicPr>
            <a:picLocks noChangeAspect="1"/>
          </p:cNvPicPr>
          <p:nvPr/>
        </p:nvPicPr>
        <p:blipFill>
          <a:blip r:embed="rId3">
            <a:extLst>
              <a:ext uri="{BEBA8EAE-BF5A-486C-A8C5-ECC9F3942E4B}">
                <a14:imgProps xmlns:a14="http://schemas.microsoft.com/office/drawing/2010/main">
                  <a14:imgLayer r:embed="rId4">
                    <a14:imgEffect>
                      <a14:backgroundRemoval t="1778" b="97009" l="5012" r="96299"/>
                    </a14:imgEffect>
                  </a14:imgLayer>
                </a14:imgProps>
              </a:ext>
            </a:extLst>
          </a:blip>
          <a:stretch>
            <a:fillRect/>
          </a:stretch>
        </p:blipFill>
        <p:spPr>
          <a:xfrm>
            <a:off x="1008915" y="2994587"/>
            <a:ext cx="3884334" cy="3704643"/>
          </a:xfrm>
          <a:prstGeom prst="rect">
            <a:avLst/>
          </a:prstGeom>
        </p:spPr>
      </p:pic>
    </p:spTree>
    <p:extLst>
      <p:ext uri="{BB962C8B-B14F-4D97-AF65-F5344CB8AC3E}">
        <p14:creationId xmlns:p14="http://schemas.microsoft.com/office/powerpoint/2010/main" val="20616608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758919" y="261903"/>
            <a:ext cx="6436680" cy="908226"/>
          </a:xfrm>
        </p:spPr>
        <p:txBody>
          <a:bodyPr>
            <a:normAutofit/>
          </a:bodyPr>
          <a:lstStyle/>
          <a:p>
            <a:pPr algn="l"/>
            <a:r>
              <a:rPr lang="nl-NL" sz="4000" dirty="0" smtClean="0">
                <a:latin typeface="Andale Mono"/>
                <a:cs typeface="Andale Mono"/>
              </a:rPr>
              <a:t>Kleurcontrasten</a:t>
            </a:r>
            <a:endParaRPr lang="nl-NL" sz="2400" dirty="0">
              <a:latin typeface="Andale Mono"/>
              <a:cs typeface="Andale Mono"/>
            </a:endParaRPr>
          </a:p>
        </p:txBody>
      </p:sp>
      <p:sp>
        <p:nvSpPr>
          <p:cNvPr id="7" name="Tekstvak 6"/>
          <p:cNvSpPr txBox="1"/>
          <p:nvPr/>
        </p:nvSpPr>
        <p:spPr>
          <a:xfrm>
            <a:off x="797366" y="1104148"/>
            <a:ext cx="4631525" cy="2862323"/>
          </a:xfrm>
          <a:prstGeom prst="rect">
            <a:avLst/>
          </a:prstGeom>
          <a:noFill/>
        </p:spPr>
        <p:txBody>
          <a:bodyPr wrap="square" rtlCol="0">
            <a:spAutoFit/>
          </a:bodyPr>
          <a:lstStyle/>
          <a:p>
            <a:pPr algn="just"/>
            <a:r>
              <a:rPr lang="nl-NL" b="1" dirty="0" smtClean="0">
                <a:latin typeface="Arial Narrow"/>
                <a:cs typeface="Arial Narrow"/>
              </a:rPr>
              <a:t>Kleur tegen kleur contrast</a:t>
            </a:r>
          </a:p>
          <a:p>
            <a:pPr algn="just"/>
            <a:r>
              <a:rPr lang="nl-NL" dirty="0">
                <a:latin typeface="Arial Narrow"/>
                <a:cs typeface="Arial Narrow"/>
              </a:rPr>
              <a:t>W</a:t>
            </a:r>
            <a:r>
              <a:rPr lang="nl-NL" dirty="0" smtClean="0">
                <a:latin typeface="Arial Narrow"/>
                <a:cs typeface="Arial Narrow"/>
              </a:rPr>
              <a:t>anneer de primaire kleuren naast elkaar staan. Wanneer deze kleuren niet vermengd zijn, is het contrast het grootste. </a:t>
            </a:r>
          </a:p>
          <a:p>
            <a:r>
              <a:rPr lang="nl-NL" b="1" dirty="0" smtClean="0">
                <a:latin typeface="Arial Narrow"/>
                <a:cs typeface="Arial Narrow"/>
              </a:rPr>
              <a:t/>
            </a:r>
            <a:br>
              <a:rPr lang="nl-NL" b="1" dirty="0" smtClean="0">
                <a:latin typeface="Arial Narrow"/>
                <a:cs typeface="Arial Narrow"/>
              </a:rPr>
            </a:br>
            <a:r>
              <a:rPr lang="nl-NL" b="1" dirty="0" smtClean="0">
                <a:latin typeface="Arial Narrow"/>
                <a:cs typeface="Arial Narrow"/>
              </a:rPr>
              <a:t>Complementair contrast</a:t>
            </a:r>
            <a:br>
              <a:rPr lang="nl-NL" b="1" dirty="0" smtClean="0">
                <a:latin typeface="Arial Narrow"/>
                <a:cs typeface="Arial Narrow"/>
              </a:rPr>
            </a:br>
            <a:r>
              <a:rPr lang="nl-NL" dirty="0" smtClean="0">
                <a:latin typeface="Arial Narrow"/>
                <a:cs typeface="Arial Narrow"/>
              </a:rPr>
              <a:t>Wanneer Geel-violet, oranje-blauw of groen-rood naast elkaar </a:t>
            </a:r>
            <a:r>
              <a:rPr lang="nl-NL" dirty="0" err="1" smtClean="0">
                <a:latin typeface="Arial Narrow"/>
                <a:cs typeface="Arial Narrow"/>
              </a:rPr>
              <a:t>staan.Ze</a:t>
            </a:r>
            <a:r>
              <a:rPr lang="nl-NL" dirty="0" smtClean="0">
                <a:latin typeface="Arial Narrow"/>
                <a:cs typeface="Arial Narrow"/>
              </a:rPr>
              <a:t> staan ook tegenover elkaar in de kleurencirkel.</a:t>
            </a:r>
            <a:endParaRPr lang="nl-NL" dirty="0">
              <a:latin typeface="Analogue Reduced 45 Light"/>
              <a:cs typeface="Analogue Reduced 45 Light"/>
            </a:endParaRPr>
          </a:p>
          <a:p>
            <a:endParaRPr lang="nl-NL" dirty="0">
              <a:latin typeface="Analogue Reduced 45 Light"/>
              <a:cs typeface="Analogue Reduced 45 Light"/>
            </a:endParaRPr>
          </a:p>
        </p:txBody>
      </p:sp>
      <p:pic>
        <p:nvPicPr>
          <p:cNvPr id="10" name="Afbeelding 9" descr="822d393f9b0471d89fc28f50cb5f0a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085" y="0"/>
            <a:ext cx="2292458" cy="3436003"/>
          </a:xfrm>
          <a:prstGeom prst="rect">
            <a:avLst/>
          </a:prstGeom>
        </p:spPr>
      </p:pic>
      <p:pic>
        <p:nvPicPr>
          <p:cNvPr id="12" name="Afbeelding 11" descr="8c167bb7c88f5d0cbc98e3402ad004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6471"/>
            <a:ext cx="2166360" cy="3254626"/>
          </a:xfrm>
          <a:prstGeom prst="rect">
            <a:avLst/>
          </a:prstGeom>
        </p:spPr>
      </p:pic>
      <p:pic>
        <p:nvPicPr>
          <p:cNvPr id="13" name="Afbeelding 12" descr="428f001bca7b7e6a5dde70a82c2c415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399" y="3966471"/>
            <a:ext cx="2074050" cy="2995018"/>
          </a:xfrm>
          <a:prstGeom prst="rect">
            <a:avLst/>
          </a:prstGeom>
        </p:spPr>
      </p:pic>
      <p:pic>
        <p:nvPicPr>
          <p:cNvPr id="14" name="Afbeelding 13"/>
          <p:cNvPicPr>
            <a:picLocks noChangeAspect="1"/>
          </p:cNvPicPr>
          <p:nvPr/>
        </p:nvPicPr>
        <p:blipFill>
          <a:blip r:embed="rId5"/>
          <a:stretch>
            <a:fillRect/>
          </a:stretch>
        </p:blipFill>
        <p:spPr>
          <a:xfrm>
            <a:off x="4778397" y="3966471"/>
            <a:ext cx="2193096" cy="2917933"/>
          </a:xfrm>
          <a:prstGeom prst="rect">
            <a:avLst/>
          </a:prstGeom>
        </p:spPr>
      </p:pic>
    </p:spTree>
    <p:extLst>
      <p:ext uri="{BB962C8B-B14F-4D97-AF65-F5344CB8AC3E}">
        <p14:creationId xmlns:p14="http://schemas.microsoft.com/office/powerpoint/2010/main" val="23781815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97366" y="1104148"/>
            <a:ext cx="4631525" cy="2031325"/>
          </a:xfrm>
          <a:prstGeom prst="rect">
            <a:avLst/>
          </a:prstGeom>
          <a:noFill/>
        </p:spPr>
        <p:txBody>
          <a:bodyPr wrap="square" rtlCol="0">
            <a:spAutoFit/>
          </a:bodyPr>
          <a:lstStyle/>
          <a:p>
            <a:pPr algn="just"/>
            <a:r>
              <a:rPr lang="nl-NL" b="1" dirty="0" smtClean="0">
                <a:latin typeface="Arial Narrow"/>
                <a:cs typeface="Arial Narrow"/>
              </a:rPr>
              <a:t>Kwaliteitscontrast</a:t>
            </a:r>
          </a:p>
          <a:p>
            <a:r>
              <a:rPr lang="nl-NL" dirty="0" smtClean="0">
                <a:latin typeface="Arial Narrow"/>
                <a:cs typeface="Arial Narrow"/>
              </a:rPr>
              <a:t>Wanneer er</a:t>
            </a:r>
            <a:r>
              <a:rPr lang="nl-NL" dirty="0">
                <a:latin typeface="Arial Narrow"/>
                <a:cs typeface="Arial Narrow"/>
              </a:rPr>
              <a:t> </a:t>
            </a:r>
            <a:r>
              <a:rPr lang="nl-NL" dirty="0" smtClean="0">
                <a:latin typeface="Arial Narrow"/>
                <a:cs typeface="Arial Narrow"/>
              </a:rPr>
              <a:t>verschillende tinten (door menging met wit/zwart) van één kleur  naast elkaar staan,</a:t>
            </a:r>
          </a:p>
          <a:p>
            <a:endParaRPr lang="nl-NL" b="1" dirty="0" smtClean="0">
              <a:latin typeface="Arial Narrow"/>
              <a:cs typeface="Arial Narrow"/>
            </a:endParaRPr>
          </a:p>
          <a:p>
            <a:r>
              <a:rPr lang="nl-NL" b="1" dirty="0" smtClean="0">
                <a:latin typeface="Arial Narrow"/>
                <a:cs typeface="Arial Narrow"/>
              </a:rPr>
              <a:t>Kwantiteitscontrast</a:t>
            </a:r>
            <a:br>
              <a:rPr lang="nl-NL" b="1" dirty="0" smtClean="0">
                <a:latin typeface="Arial Narrow"/>
                <a:cs typeface="Arial Narrow"/>
              </a:rPr>
            </a:br>
            <a:r>
              <a:rPr lang="nl-NL" dirty="0" smtClean="0">
                <a:latin typeface="Arial Narrow"/>
                <a:cs typeface="Arial Narrow"/>
              </a:rPr>
              <a:t>Wanneer de hoeveelheid kleur die gebruikt wordt in bijvoorbeeld een schilderij sterk verschilt van elkaar.</a:t>
            </a:r>
            <a:endParaRPr lang="nl-NL" dirty="0">
              <a:latin typeface="Analogue Reduced 45 Light"/>
              <a:cs typeface="Analogue Reduced 45 Light"/>
            </a:endParaRPr>
          </a:p>
        </p:txBody>
      </p:sp>
      <p:pic>
        <p:nvPicPr>
          <p:cNvPr id="6" name="Afbeelding 5"/>
          <p:cNvPicPr>
            <a:picLocks noChangeAspect="1"/>
          </p:cNvPicPr>
          <p:nvPr/>
        </p:nvPicPr>
        <p:blipFill>
          <a:blip r:embed="rId2">
            <a:extLst>
              <a:ext uri="{BEBA8EAE-BF5A-486C-A8C5-ECC9F3942E4B}">
                <a14:imgProps xmlns:a14="http://schemas.microsoft.com/office/drawing/2010/main">
                  <a14:imgLayer r:embed="rId3">
                    <a14:imgEffect>
                      <a14:backgroundRemoval t="0" b="100000" l="5319" r="95213"/>
                    </a14:imgEffect>
                  </a14:imgLayer>
                </a14:imgProps>
              </a:ext>
            </a:extLst>
          </a:blip>
          <a:stretch>
            <a:fillRect/>
          </a:stretch>
        </p:blipFill>
        <p:spPr>
          <a:xfrm>
            <a:off x="4558198" y="0"/>
            <a:ext cx="5027980" cy="4929917"/>
          </a:xfrm>
          <a:prstGeom prst="rect">
            <a:avLst/>
          </a:prstGeom>
        </p:spPr>
      </p:pic>
      <p:pic>
        <p:nvPicPr>
          <p:cNvPr id="7" name="Afbeelding 6"/>
          <p:cNvPicPr>
            <a:picLocks noChangeAspect="1"/>
          </p:cNvPicPr>
          <p:nvPr/>
        </p:nvPicPr>
        <p:blipFill>
          <a:blip r:embed="rId4"/>
          <a:stretch>
            <a:fillRect/>
          </a:stretch>
        </p:blipFill>
        <p:spPr>
          <a:xfrm>
            <a:off x="797366" y="3433916"/>
            <a:ext cx="2843841" cy="3554802"/>
          </a:xfrm>
          <a:prstGeom prst="rect">
            <a:avLst/>
          </a:prstGeom>
        </p:spPr>
      </p:pic>
    </p:spTree>
    <p:extLst>
      <p:ext uri="{BB962C8B-B14F-4D97-AF65-F5344CB8AC3E}">
        <p14:creationId xmlns:p14="http://schemas.microsoft.com/office/powerpoint/2010/main" val="20619997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5431" y="2007447"/>
            <a:ext cx="2932056" cy="3139321"/>
          </a:xfrm>
          <a:prstGeom prst="rect">
            <a:avLst/>
          </a:prstGeom>
          <a:noFill/>
        </p:spPr>
        <p:txBody>
          <a:bodyPr wrap="square" rtlCol="0">
            <a:spAutoFit/>
          </a:bodyPr>
          <a:lstStyle/>
          <a:p>
            <a:pPr algn="just"/>
            <a:r>
              <a:rPr lang="nl-NL" b="1" dirty="0" smtClean="0">
                <a:latin typeface="Arial Narrow"/>
                <a:cs typeface="Arial Narrow"/>
              </a:rPr>
              <a:t>Licht-donkercontrast</a:t>
            </a:r>
          </a:p>
          <a:p>
            <a:r>
              <a:rPr lang="nl-NL" dirty="0" smtClean="0">
                <a:latin typeface="Arial Narrow"/>
                <a:cs typeface="Arial Narrow"/>
              </a:rPr>
              <a:t>Wanneer er</a:t>
            </a:r>
            <a:r>
              <a:rPr lang="nl-NL" dirty="0">
                <a:latin typeface="Arial Narrow"/>
                <a:cs typeface="Arial Narrow"/>
              </a:rPr>
              <a:t> </a:t>
            </a:r>
            <a:r>
              <a:rPr lang="nl-NL" dirty="0" smtClean="0">
                <a:latin typeface="Arial Narrow"/>
                <a:cs typeface="Arial Narrow"/>
              </a:rPr>
              <a:t>heel veel verschil ontstaat tussen donkere en lichte tinten. </a:t>
            </a:r>
          </a:p>
          <a:p>
            <a:endParaRPr lang="nl-NL" b="1" dirty="0" smtClean="0">
              <a:latin typeface="Arial Narrow"/>
              <a:cs typeface="Arial Narrow"/>
            </a:endParaRPr>
          </a:p>
          <a:p>
            <a:r>
              <a:rPr lang="nl-NL" b="1" dirty="0" smtClean="0">
                <a:latin typeface="Arial Narrow"/>
                <a:cs typeface="Arial Narrow"/>
              </a:rPr>
              <a:t>Warm-</a:t>
            </a:r>
            <a:r>
              <a:rPr lang="nl-NL" b="1" dirty="0" err="1" smtClean="0">
                <a:latin typeface="Arial Narrow"/>
                <a:cs typeface="Arial Narrow"/>
              </a:rPr>
              <a:t>koudcontrast</a:t>
            </a:r>
            <a:r>
              <a:rPr lang="nl-NL" b="1" dirty="0" smtClean="0">
                <a:latin typeface="Arial Narrow"/>
                <a:cs typeface="Arial Narrow"/>
              </a:rPr>
              <a:t/>
            </a:r>
            <a:br>
              <a:rPr lang="nl-NL" b="1" dirty="0" smtClean="0">
                <a:latin typeface="Arial Narrow"/>
                <a:cs typeface="Arial Narrow"/>
              </a:rPr>
            </a:br>
            <a:r>
              <a:rPr lang="nl-NL" dirty="0" smtClean="0">
                <a:latin typeface="Arial Narrow"/>
                <a:cs typeface="Arial Narrow"/>
              </a:rPr>
              <a:t>Wanneer er koude en warme kleuren naast elkaar staan. Koude kleuren liggen rond het blauw, warme kleuren rond het rood. </a:t>
            </a:r>
            <a:endParaRPr lang="nl-NL" dirty="0">
              <a:latin typeface="Analogue Reduced 45 Light"/>
              <a:cs typeface="Analogue Reduced 45 Light"/>
            </a:endParaRPr>
          </a:p>
        </p:txBody>
      </p:sp>
      <p:pic>
        <p:nvPicPr>
          <p:cNvPr id="5" name="Afbeelding 4" descr="6d1a3588e2d4cbfa456639bfa35947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41" y="0"/>
            <a:ext cx="3047211" cy="4593786"/>
          </a:xfrm>
          <a:prstGeom prst="rect">
            <a:avLst/>
          </a:prstGeom>
        </p:spPr>
      </p:pic>
      <p:pic>
        <p:nvPicPr>
          <p:cNvPr id="6" name="Afbeelding 5" descr="390232c3c951ae995a5319ef3d2e77b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572" y="2007447"/>
            <a:ext cx="2548720" cy="5172678"/>
          </a:xfrm>
          <a:prstGeom prst="rect">
            <a:avLst/>
          </a:prstGeom>
        </p:spPr>
      </p:pic>
    </p:spTree>
    <p:extLst>
      <p:ext uri="{BB962C8B-B14F-4D97-AF65-F5344CB8AC3E}">
        <p14:creationId xmlns:p14="http://schemas.microsoft.com/office/powerpoint/2010/main" val="94944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48317" y="64482"/>
            <a:ext cx="6436680" cy="908226"/>
          </a:xfrm>
        </p:spPr>
        <p:txBody>
          <a:bodyPr>
            <a:normAutofit/>
          </a:bodyPr>
          <a:lstStyle/>
          <a:p>
            <a:pPr algn="l"/>
            <a:r>
              <a:rPr lang="nl-NL" sz="4000" dirty="0" smtClean="0">
                <a:latin typeface="Andale Mono"/>
                <a:cs typeface="Andale Mono"/>
              </a:rPr>
              <a:t>Kleurgebruik</a:t>
            </a:r>
            <a:endParaRPr lang="nl-NL" sz="2400" dirty="0">
              <a:latin typeface="Andale Mono"/>
              <a:cs typeface="Andale Mono"/>
            </a:endParaRPr>
          </a:p>
        </p:txBody>
      </p:sp>
      <p:sp>
        <p:nvSpPr>
          <p:cNvPr id="5" name="Tekstvak 4"/>
          <p:cNvSpPr txBox="1"/>
          <p:nvPr/>
        </p:nvSpPr>
        <p:spPr>
          <a:xfrm>
            <a:off x="148317" y="838237"/>
            <a:ext cx="5612399" cy="3139321"/>
          </a:xfrm>
          <a:prstGeom prst="rect">
            <a:avLst/>
          </a:prstGeom>
          <a:noFill/>
        </p:spPr>
        <p:txBody>
          <a:bodyPr wrap="square" rtlCol="0">
            <a:spAutoFit/>
          </a:bodyPr>
          <a:lstStyle/>
          <a:p>
            <a:r>
              <a:rPr lang="nl-NL" b="1" dirty="0" smtClean="0">
                <a:latin typeface="Arial Narrow"/>
                <a:cs typeface="Arial Narrow"/>
              </a:rPr>
              <a:t>Egaal:		</a:t>
            </a:r>
            <a:r>
              <a:rPr lang="nl-NL" dirty="0" smtClean="0">
                <a:latin typeface="Arial Narrow"/>
                <a:cs typeface="Arial Narrow"/>
              </a:rPr>
              <a:t>één kleur gebruiken, een egaal vlak. </a:t>
            </a:r>
            <a:endParaRPr lang="nl-NL" dirty="0" smtClean="0">
              <a:latin typeface="Arial Narrow"/>
              <a:cs typeface="Arial Narrow"/>
            </a:endParaRPr>
          </a:p>
          <a:p>
            <a:r>
              <a:rPr lang="nl-NL" b="1" dirty="0" smtClean="0">
                <a:latin typeface="Arial Narrow"/>
                <a:cs typeface="Arial Narrow"/>
              </a:rPr>
              <a:t>Tonaal:		</a:t>
            </a:r>
            <a:r>
              <a:rPr lang="nl-NL" dirty="0" smtClean="0">
                <a:latin typeface="Arial Narrow"/>
                <a:cs typeface="Arial Narrow"/>
              </a:rPr>
              <a:t>verschillende tonen/tinten uit een kleurfamilie			gebruiken.</a:t>
            </a:r>
            <a:endParaRPr lang="nl-NL" dirty="0">
              <a:latin typeface="Arial Narrow"/>
              <a:cs typeface="Arial Narrow"/>
            </a:endParaRPr>
          </a:p>
          <a:p>
            <a:r>
              <a:rPr lang="nl-NL" b="1" dirty="0" smtClean="0">
                <a:latin typeface="Arial Narrow"/>
                <a:cs typeface="Arial Narrow"/>
              </a:rPr>
              <a:t>Expressief</a:t>
            </a:r>
            <a:r>
              <a:rPr lang="nl-NL" b="1" dirty="0" smtClean="0">
                <a:latin typeface="Arial Narrow"/>
                <a:cs typeface="Arial Narrow"/>
              </a:rPr>
              <a:t>:	</a:t>
            </a:r>
            <a:r>
              <a:rPr lang="nl-NL" dirty="0" smtClean="0">
                <a:latin typeface="Arial Narrow"/>
                <a:cs typeface="Arial Narrow"/>
              </a:rPr>
              <a:t>wanneer kleuren gebruikt worden om een 				emotie/expressie uit te drukken.</a:t>
            </a:r>
          </a:p>
          <a:p>
            <a:r>
              <a:rPr lang="nl-NL" b="1" dirty="0" smtClean="0">
                <a:latin typeface="Arial Narrow"/>
                <a:cs typeface="Arial Narrow"/>
              </a:rPr>
              <a:t>Impressief</a:t>
            </a:r>
            <a:r>
              <a:rPr lang="nl-NL" b="1" dirty="0" smtClean="0">
                <a:latin typeface="Arial Narrow"/>
                <a:cs typeface="Arial Narrow"/>
              </a:rPr>
              <a:t>:	</a:t>
            </a:r>
            <a:r>
              <a:rPr lang="nl-NL" dirty="0" smtClean="0">
                <a:latin typeface="Arial Narrow"/>
                <a:cs typeface="Arial Narrow"/>
              </a:rPr>
              <a:t>kleuren van een voorstelling letterlijk weergeven 			zoals je ze in de	</a:t>
            </a:r>
            <a:r>
              <a:rPr lang="nl-NL" dirty="0">
                <a:latin typeface="Arial Narrow"/>
                <a:cs typeface="Arial Narrow"/>
              </a:rPr>
              <a:t> </a:t>
            </a:r>
            <a:r>
              <a:rPr lang="nl-NL" dirty="0" smtClean="0">
                <a:latin typeface="Arial Narrow"/>
                <a:cs typeface="Arial Narrow"/>
              </a:rPr>
              <a:t>omgeving ziet. </a:t>
            </a:r>
          </a:p>
          <a:p>
            <a:r>
              <a:rPr lang="nl-NL" b="1" dirty="0" smtClean="0">
                <a:latin typeface="Arial Narrow"/>
                <a:cs typeface="Arial Narrow"/>
              </a:rPr>
              <a:t>Symbolisch:	</a:t>
            </a:r>
            <a:r>
              <a:rPr lang="nl-NL" dirty="0" smtClean="0">
                <a:latin typeface="Arial Narrow"/>
                <a:cs typeface="Arial Narrow"/>
              </a:rPr>
              <a:t>wanneer kleuren een symbolische betekenis 			hebben. Dit kan verschillen	per cultuur, een 				diepere betekenis!</a:t>
            </a:r>
            <a:endParaRPr lang="nl-NL" dirty="0">
              <a:latin typeface="Analogue Reduced 45 Light"/>
              <a:cs typeface="Analogue Reduced 45 Light"/>
            </a:endParaRPr>
          </a:p>
          <a:p>
            <a:endParaRPr lang="nl-NL" dirty="0">
              <a:latin typeface="Analogue Reduced 45 Light"/>
              <a:cs typeface="Analogue Reduced 45 Light"/>
            </a:endParaRPr>
          </a:p>
        </p:txBody>
      </p:sp>
      <p:pic>
        <p:nvPicPr>
          <p:cNvPr id="2" name="Afbeelding 1" descr="50010002f65db6efbea64ccd68399ab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593" y="3789486"/>
            <a:ext cx="2170177" cy="3112412"/>
          </a:xfrm>
          <a:prstGeom prst="rect">
            <a:avLst/>
          </a:prstGeom>
        </p:spPr>
      </p:pic>
      <p:pic>
        <p:nvPicPr>
          <p:cNvPr id="3" name="Afbeelding 2" descr="4d04533af78be470f559c747f17d64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5440" y="4178538"/>
            <a:ext cx="3112414" cy="2334310"/>
          </a:xfrm>
          <a:prstGeom prst="rect">
            <a:avLst/>
          </a:prstGeom>
        </p:spPr>
      </p:pic>
      <p:pic>
        <p:nvPicPr>
          <p:cNvPr id="6" name="Afbeelding 5" descr="5ac1232b9a4fdfc3e1877bace06bbfb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357" y="3789486"/>
            <a:ext cx="2190997" cy="3112412"/>
          </a:xfrm>
          <a:prstGeom prst="rect">
            <a:avLst/>
          </a:prstGeom>
        </p:spPr>
      </p:pic>
      <p:pic>
        <p:nvPicPr>
          <p:cNvPr id="8" name="Afbeelding 7" descr="133fa116972636dc1b098ead33ec015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941" y="3789486"/>
            <a:ext cx="1982660" cy="3089997"/>
          </a:xfrm>
          <a:prstGeom prst="rect">
            <a:avLst/>
          </a:prstGeom>
        </p:spPr>
      </p:pic>
      <p:pic>
        <p:nvPicPr>
          <p:cNvPr id="9" name="Afbeelding 8" descr="kleur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2823" y="298820"/>
            <a:ext cx="3431955" cy="3400812"/>
          </a:xfrm>
          <a:prstGeom prst="rect">
            <a:avLst/>
          </a:prstGeom>
        </p:spPr>
      </p:pic>
    </p:spTree>
    <p:extLst>
      <p:ext uri="{BB962C8B-B14F-4D97-AF65-F5344CB8AC3E}">
        <p14:creationId xmlns:p14="http://schemas.microsoft.com/office/powerpoint/2010/main" val="37630518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48317" y="258717"/>
            <a:ext cx="6436680" cy="908226"/>
          </a:xfrm>
        </p:spPr>
        <p:txBody>
          <a:bodyPr>
            <a:normAutofit/>
          </a:bodyPr>
          <a:lstStyle/>
          <a:p>
            <a:pPr algn="l"/>
            <a:r>
              <a:rPr lang="nl-NL" sz="4000" dirty="0" smtClean="0">
                <a:latin typeface="Andale Mono"/>
                <a:cs typeface="Andale Mono"/>
              </a:rPr>
              <a:t>Expressionisme</a:t>
            </a:r>
            <a:endParaRPr lang="nl-NL" sz="2400" dirty="0">
              <a:latin typeface="Andale Mono"/>
              <a:cs typeface="Andale Mono"/>
            </a:endParaRPr>
          </a:p>
        </p:txBody>
      </p:sp>
      <p:sp>
        <p:nvSpPr>
          <p:cNvPr id="5" name="Tekstvak 4"/>
          <p:cNvSpPr txBox="1"/>
          <p:nvPr/>
        </p:nvSpPr>
        <p:spPr>
          <a:xfrm>
            <a:off x="148318" y="1198356"/>
            <a:ext cx="4572000" cy="3939541"/>
          </a:xfrm>
          <a:prstGeom prst="rect">
            <a:avLst/>
          </a:prstGeom>
          <a:noFill/>
        </p:spPr>
        <p:txBody>
          <a:bodyPr wrap="square" rtlCol="0">
            <a:spAutoFit/>
          </a:bodyPr>
          <a:lstStyle/>
          <a:p>
            <a:r>
              <a:rPr lang="nl-NL" dirty="0" smtClean="0">
                <a:latin typeface="Arial Narrow"/>
                <a:cs typeface="Arial Narrow"/>
              </a:rPr>
              <a:t>Het expressionisme draaide vooral om </a:t>
            </a:r>
            <a:r>
              <a:rPr lang="nl-NL" sz="2800" dirty="0" smtClean="0">
                <a:latin typeface="Arial Narrow"/>
                <a:cs typeface="Arial Narrow"/>
              </a:rPr>
              <a:t>EMOTIES</a:t>
            </a:r>
            <a:r>
              <a:rPr lang="nl-NL" dirty="0" smtClean="0">
                <a:latin typeface="Arial Narrow"/>
                <a:cs typeface="Arial Narrow"/>
              </a:rPr>
              <a:t> uitten, de kunststroming ontstond in </a:t>
            </a:r>
            <a:r>
              <a:rPr lang="nl-NL" sz="2800" dirty="0" smtClean="0">
                <a:latin typeface="Arial Narrow"/>
                <a:cs typeface="Arial Narrow"/>
              </a:rPr>
              <a:t>1905  </a:t>
            </a:r>
            <a:r>
              <a:rPr lang="nl-NL" dirty="0" smtClean="0">
                <a:latin typeface="Arial Narrow"/>
                <a:cs typeface="Arial Narrow"/>
              </a:rPr>
              <a:t>als reactie op het impressionisme en was populair tot 1940. </a:t>
            </a:r>
            <a:r>
              <a:rPr lang="nl-NL" sz="2800" dirty="0" smtClean="0">
                <a:latin typeface="Arial Narrow"/>
                <a:cs typeface="Arial Narrow"/>
              </a:rPr>
              <a:t>Kleuren</a:t>
            </a:r>
            <a:r>
              <a:rPr lang="nl-NL" dirty="0" smtClean="0">
                <a:latin typeface="Arial Narrow"/>
                <a:cs typeface="Arial Narrow"/>
              </a:rPr>
              <a:t>, maar ook </a:t>
            </a:r>
            <a:r>
              <a:rPr lang="nl-NL" sz="2800" dirty="0" smtClean="0">
                <a:latin typeface="Arial Narrow"/>
                <a:cs typeface="Arial Narrow"/>
              </a:rPr>
              <a:t>vormen</a:t>
            </a:r>
            <a:r>
              <a:rPr lang="nl-NL" dirty="0" smtClean="0">
                <a:latin typeface="Arial Narrow"/>
                <a:cs typeface="Arial Narrow"/>
              </a:rPr>
              <a:t> komen vaak </a:t>
            </a:r>
            <a:r>
              <a:rPr lang="nl-NL" sz="2800" dirty="0" smtClean="0">
                <a:latin typeface="Arial Narrow"/>
                <a:cs typeface="Arial Narrow"/>
              </a:rPr>
              <a:t>niet</a:t>
            </a:r>
            <a:r>
              <a:rPr lang="nl-NL" dirty="0" smtClean="0">
                <a:latin typeface="Arial Narrow"/>
                <a:cs typeface="Arial Narrow"/>
              </a:rPr>
              <a:t> overeen met de </a:t>
            </a:r>
            <a:r>
              <a:rPr lang="nl-NL" sz="2800" dirty="0" smtClean="0">
                <a:latin typeface="Arial Narrow"/>
                <a:cs typeface="Arial Narrow"/>
              </a:rPr>
              <a:t>werkelijkheid</a:t>
            </a:r>
            <a:r>
              <a:rPr lang="nl-NL" dirty="0" smtClean="0">
                <a:latin typeface="Arial Narrow"/>
                <a:cs typeface="Arial Narrow"/>
              </a:rPr>
              <a:t>, maar juist met het </a:t>
            </a:r>
            <a:r>
              <a:rPr lang="nl-NL" sz="2800" dirty="0" smtClean="0">
                <a:latin typeface="Arial Narrow"/>
                <a:cs typeface="Arial Narrow"/>
              </a:rPr>
              <a:t>gevoel</a:t>
            </a:r>
            <a:r>
              <a:rPr lang="nl-NL" dirty="0" smtClean="0">
                <a:latin typeface="Arial Narrow"/>
                <a:cs typeface="Arial Narrow"/>
              </a:rPr>
              <a:t> van de kunstenaar.</a:t>
            </a:r>
          </a:p>
          <a:p>
            <a:r>
              <a:rPr lang="nl-NL" dirty="0" smtClean="0">
                <a:latin typeface="Arial Narrow"/>
                <a:cs typeface="Arial Narrow"/>
              </a:rPr>
              <a:t>Bijvoorbeeld dat van </a:t>
            </a:r>
            <a:r>
              <a:rPr lang="nl-NL" sz="2800" dirty="0" smtClean="0">
                <a:latin typeface="Arial Narrow"/>
                <a:cs typeface="Arial Narrow"/>
              </a:rPr>
              <a:t>Ernst Ludwig </a:t>
            </a:r>
            <a:r>
              <a:rPr lang="nl-NL" sz="2800" dirty="0" err="1" smtClean="0">
                <a:latin typeface="Arial Narrow"/>
                <a:cs typeface="Arial Narrow"/>
              </a:rPr>
              <a:t>Kirchner</a:t>
            </a:r>
            <a:r>
              <a:rPr lang="nl-NL" sz="2800" dirty="0" smtClean="0">
                <a:latin typeface="Arial Narrow"/>
                <a:cs typeface="Arial Narrow"/>
              </a:rPr>
              <a:t>.</a:t>
            </a:r>
            <a:endParaRPr lang="nl-NL" sz="2800" dirty="0">
              <a:latin typeface="Analogue Reduced 45 Light"/>
              <a:cs typeface="Analogue Reduced 45 Light"/>
            </a:endParaRPr>
          </a:p>
          <a:p>
            <a:endParaRPr lang="nl-NL" dirty="0">
              <a:latin typeface="Analogue Reduced 45 Light"/>
              <a:cs typeface="Analogue Reduced 45 Light"/>
            </a:endParaRPr>
          </a:p>
        </p:txBody>
      </p:sp>
      <p:sp>
        <p:nvSpPr>
          <p:cNvPr id="6" name="Rechthoek 5"/>
          <p:cNvSpPr/>
          <p:nvPr/>
        </p:nvSpPr>
        <p:spPr>
          <a:xfrm>
            <a:off x="148317" y="5449671"/>
            <a:ext cx="4572000" cy="923330"/>
          </a:xfrm>
          <a:prstGeom prst="rect">
            <a:avLst/>
          </a:prstGeom>
        </p:spPr>
        <p:txBody>
          <a:bodyPr>
            <a:spAutoFit/>
          </a:bodyPr>
          <a:lstStyle/>
          <a:p>
            <a:r>
              <a:rPr lang="nl-NL" dirty="0" smtClean="0">
                <a:latin typeface="Arial Narrow"/>
                <a:cs typeface="Arial Narrow"/>
              </a:rPr>
              <a:t>Filmpje expressionisme en de nieuwe wilden:</a:t>
            </a:r>
            <a:br>
              <a:rPr lang="nl-NL" dirty="0" smtClean="0">
                <a:latin typeface="Arial Narrow"/>
                <a:cs typeface="Arial Narrow"/>
              </a:rPr>
            </a:br>
            <a:r>
              <a:rPr lang="nl-NL" dirty="0" smtClean="0">
                <a:latin typeface="Arial Narrow"/>
                <a:cs typeface="Arial Narrow"/>
              </a:rPr>
              <a:t> </a:t>
            </a:r>
          </a:p>
          <a:p>
            <a:r>
              <a:rPr lang="nl-NL" dirty="0" smtClean="0">
                <a:latin typeface="Arial Narrow"/>
                <a:cs typeface="Arial Narrow"/>
              </a:rPr>
              <a:t>http</a:t>
            </a:r>
            <a:r>
              <a:rPr lang="nl-NL" dirty="0">
                <a:latin typeface="Arial Narrow"/>
                <a:cs typeface="Arial Narrow"/>
              </a:rPr>
              <a:t>://</a:t>
            </a:r>
            <a:r>
              <a:rPr lang="nl-NL" dirty="0" err="1">
                <a:latin typeface="Arial Narrow"/>
                <a:cs typeface="Arial Narrow"/>
              </a:rPr>
              <a:t>www.arttube.nl</a:t>
            </a:r>
            <a:r>
              <a:rPr lang="nl-NL" dirty="0">
                <a:latin typeface="Arial Narrow"/>
                <a:cs typeface="Arial Narrow"/>
              </a:rPr>
              <a:t>/</a:t>
            </a:r>
            <a:r>
              <a:rPr lang="nl-NL" dirty="0" err="1">
                <a:latin typeface="Arial Narrow"/>
                <a:cs typeface="Arial Narrow"/>
              </a:rPr>
              <a:t>videos</a:t>
            </a:r>
            <a:r>
              <a:rPr lang="nl-NL" dirty="0">
                <a:latin typeface="Arial Narrow"/>
                <a:cs typeface="Arial Narrow"/>
              </a:rPr>
              <a:t>/wilden-nieuwe-wilden</a:t>
            </a:r>
          </a:p>
        </p:txBody>
      </p:sp>
      <p:pic>
        <p:nvPicPr>
          <p:cNvPr id="8" name="Afbeelding 7" descr="744def19f2c7f06123239117da543f8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583" y="552825"/>
            <a:ext cx="4284417" cy="5811310"/>
          </a:xfrm>
          <a:prstGeom prst="rect">
            <a:avLst/>
          </a:prstGeom>
        </p:spPr>
      </p:pic>
      <p:sp>
        <p:nvSpPr>
          <p:cNvPr id="9" name="Rechthoek 8"/>
          <p:cNvSpPr/>
          <p:nvPr/>
        </p:nvSpPr>
        <p:spPr>
          <a:xfrm>
            <a:off x="5993297" y="6373001"/>
            <a:ext cx="4572000" cy="369332"/>
          </a:xfrm>
          <a:prstGeom prst="rect">
            <a:avLst/>
          </a:prstGeom>
        </p:spPr>
        <p:txBody>
          <a:bodyPr>
            <a:spAutoFit/>
          </a:bodyPr>
          <a:lstStyle/>
          <a:p>
            <a:r>
              <a:rPr lang="nl-NL" dirty="0" err="1" smtClean="0">
                <a:latin typeface="Arial Narrow"/>
                <a:cs typeface="Arial Narrow"/>
              </a:rPr>
              <a:t>Potsdamer</a:t>
            </a:r>
            <a:r>
              <a:rPr lang="nl-NL" dirty="0" smtClean="0">
                <a:latin typeface="Arial Narrow"/>
                <a:cs typeface="Arial Narrow"/>
              </a:rPr>
              <a:t> </a:t>
            </a:r>
            <a:r>
              <a:rPr lang="nl-NL" dirty="0" err="1" smtClean="0">
                <a:latin typeface="Arial Narrow"/>
                <a:cs typeface="Arial Narrow"/>
              </a:rPr>
              <a:t>platz</a:t>
            </a:r>
            <a:r>
              <a:rPr lang="nl-NL" dirty="0" smtClean="0">
                <a:latin typeface="Arial Narrow"/>
                <a:cs typeface="Arial Narrow"/>
              </a:rPr>
              <a:t>, 200x150 cm, 1914</a:t>
            </a:r>
            <a:endParaRPr lang="nl-NL" dirty="0">
              <a:latin typeface="Arial Narrow"/>
              <a:cs typeface="Arial Narrow"/>
            </a:endParaRPr>
          </a:p>
        </p:txBody>
      </p:sp>
    </p:spTree>
    <p:extLst>
      <p:ext uri="{BB962C8B-B14F-4D97-AF65-F5344CB8AC3E}">
        <p14:creationId xmlns:p14="http://schemas.microsoft.com/office/powerpoint/2010/main" val="18188508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48317" y="273659"/>
            <a:ext cx="6436680" cy="908226"/>
          </a:xfrm>
        </p:spPr>
        <p:txBody>
          <a:bodyPr>
            <a:normAutofit/>
          </a:bodyPr>
          <a:lstStyle/>
          <a:p>
            <a:pPr algn="l"/>
            <a:r>
              <a:rPr lang="nl-NL" sz="4000" dirty="0" smtClean="0">
                <a:latin typeface="Andale Mono"/>
                <a:cs typeface="Andale Mono"/>
              </a:rPr>
              <a:t>Opdracht 1 Kleur </a:t>
            </a:r>
            <a:endParaRPr lang="nl-NL" sz="2400" dirty="0">
              <a:latin typeface="Andale Mono"/>
              <a:cs typeface="Andale Mono"/>
            </a:endParaRPr>
          </a:p>
        </p:txBody>
      </p:sp>
      <p:sp>
        <p:nvSpPr>
          <p:cNvPr id="6" name="Tekstvak 5"/>
          <p:cNvSpPr txBox="1"/>
          <p:nvPr/>
        </p:nvSpPr>
        <p:spPr>
          <a:xfrm>
            <a:off x="148317" y="1185090"/>
            <a:ext cx="5031473" cy="4247317"/>
          </a:xfrm>
          <a:prstGeom prst="rect">
            <a:avLst/>
          </a:prstGeom>
          <a:noFill/>
        </p:spPr>
        <p:txBody>
          <a:bodyPr wrap="square" rtlCol="0">
            <a:spAutoFit/>
          </a:bodyPr>
          <a:lstStyle/>
          <a:p>
            <a:r>
              <a:rPr lang="nl-NL" dirty="0" smtClean="0">
                <a:latin typeface="Arial Narrow"/>
                <a:cs typeface="Arial Narrow"/>
              </a:rPr>
              <a:t>We gaan de kleurencirkel maken, zodat je leert hoe je verschillende </a:t>
            </a:r>
            <a:r>
              <a:rPr lang="nl-NL" dirty="0" smtClean="0">
                <a:latin typeface="Arial Narrow"/>
                <a:cs typeface="Arial Narrow"/>
              </a:rPr>
              <a:t>kleuren </a:t>
            </a:r>
            <a:r>
              <a:rPr lang="nl-NL" dirty="0" smtClean="0">
                <a:latin typeface="Arial Narrow"/>
                <a:cs typeface="Arial Narrow"/>
              </a:rPr>
              <a:t>kan krijgen door middel van het mengen van verf. Hier heb je je mengbakje en verf voor nodig, verschillende penseeltjes, en heel veel precisie! </a:t>
            </a:r>
          </a:p>
          <a:p>
            <a:endParaRPr lang="nl-NL" dirty="0">
              <a:latin typeface="Arial Narrow"/>
              <a:cs typeface="Arial Narrow"/>
            </a:endParaRPr>
          </a:p>
          <a:p>
            <a:r>
              <a:rPr lang="nl-NL" b="1" dirty="0" smtClean="0">
                <a:latin typeface="Arial Narrow"/>
                <a:cs typeface="Arial Narrow"/>
              </a:rPr>
              <a:t>Stap 1: </a:t>
            </a:r>
            <a:r>
              <a:rPr lang="nl-NL" dirty="0" smtClean="0">
                <a:latin typeface="Arial Narrow"/>
                <a:cs typeface="Arial Narrow"/>
              </a:rPr>
              <a:t>	de primaire kleuren invullen</a:t>
            </a:r>
          </a:p>
          <a:p>
            <a:endParaRPr lang="nl-NL" dirty="0" smtClean="0">
              <a:latin typeface="Arial Narrow"/>
              <a:cs typeface="Arial Narrow"/>
            </a:endParaRPr>
          </a:p>
          <a:p>
            <a:r>
              <a:rPr lang="nl-NL" b="1" dirty="0" smtClean="0">
                <a:latin typeface="Arial Narrow"/>
                <a:cs typeface="Arial Narrow"/>
              </a:rPr>
              <a:t>Stap 2:</a:t>
            </a:r>
            <a:r>
              <a:rPr lang="nl-NL" dirty="0" smtClean="0">
                <a:latin typeface="Arial Narrow"/>
                <a:cs typeface="Arial Narrow"/>
              </a:rPr>
              <a:t>	primaire kleuren mengen zodat je  de 				secundaire kleuren krijgt, dan secundaire 			kleuren invullen. Behoud alle kleuren die je tot 		nu toe verkregen hebt op je mengbakje!</a:t>
            </a:r>
          </a:p>
          <a:p>
            <a:endParaRPr lang="nl-NL" dirty="0" smtClean="0">
              <a:latin typeface="Arial Narrow"/>
              <a:cs typeface="Arial Narrow"/>
            </a:endParaRPr>
          </a:p>
          <a:p>
            <a:r>
              <a:rPr lang="nl-NL" b="1" dirty="0" smtClean="0">
                <a:latin typeface="Arial Narrow"/>
                <a:cs typeface="Arial Narrow"/>
              </a:rPr>
              <a:t>Stap 3: </a:t>
            </a:r>
            <a:r>
              <a:rPr lang="nl-NL" dirty="0" smtClean="0">
                <a:latin typeface="Arial Narrow"/>
                <a:cs typeface="Arial Narrow"/>
              </a:rPr>
              <a:t>	</a:t>
            </a:r>
            <a:r>
              <a:rPr lang="nl-NL" dirty="0" err="1" smtClean="0">
                <a:latin typeface="Arial Narrow"/>
                <a:cs typeface="Arial Narrow"/>
              </a:rPr>
              <a:t>primaire+secundaire</a:t>
            </a:r>
            <a:r>
              <a:rPr lang="nl-NL" dirty="0" smtClean="0">
                <a:latin typeface="Arial Narrow"/>
                <a:cs typeface="Arial Narrow"/>
              </a:rPr>
              <a:t> kleuren mengen tot de			tertiaire kleuren. Tertiaire kleuren invullen.</a:t>
            </a:r>
            <a:endParaRPr lang="nl-NL" dirty="0" smtClean="0">
              <a:latin typeface="Arial Narrow"/>
              <a:cs typeface="Arial Narrow"/>
            </a:endParaRPr>
          </a:p>
          <a:p>
            <a:endParaRPr lang="nl-NL" dirty="0">
              <a:latin typeface="Arial Narrow"/>
              <a:cs typeface="Arial Narrow"/>
            </a:endParaRPr>
          </a:p>
        </p:txBody>
      </p:sp>
      <p:pic>
        <p:nvPicPr>
          <p:cNvPr id="9" name="Afbeelding 8" descr="52e3959fdbda6857f3f5a9a8ba5a16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819" y="-69985"/>
            <a:ext cx="4166357" cy="7032573"/>
          </a:xfrm>
          <a:prstGeom prst="rect">
            <a:avLst/>
          </a:prstGeom>
        </p:spPr>
      </p:pic>
    </p:spTree>
    <p:extLst>
      <p:ext uri="{BB962C8B-B14F-4D97-AF65-F5344CB8AC3E}">
        <p14:creationId xmlns:p14="http://schemas.microsoft.com/office/powerpoint/2010/main" val="16581836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2F4BC99052A4FA7A439A1726F60B9" ma:contentTypeVersion="7" ma:contentTypeDescription="Een nieuw document maken." ma:contentTypeScope="" ma:versionID="b17663897f511dbabd0408e0b1b74bb0">
  <xsd:schema xmlns:xsd="http://www.w3.org/2001/XMLSchema" xmlns:xs="http://www.w3.org/2001/XMLSchema" xmlns:p="http://schemas.microsoft.com/office/2006/metadata/properties" xmlns:ns2="1c4f1813-1efd-4eb0-9dc2-ba3f77b0cec5" xmlns:ns3="55d68076-ec5c-44f6-a0c8-d5293178a565" targetNamespace="http://schemas.microsoft.com/office/2006/metadata/properties" ma:root="true" ma:fieldsID="71c43e858cb27f275cb4e07e71a3fc6d" ns2:_="" ns3:_="">
    <xsd:import namespace="1c4f1813-1efd-4eb0-9dc2-ba3f77b0cec5"/>
    <xsd:import namespace="55d68076-ec5c-44f6-a0c8-d5293178a5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f1813-1efd-4eb0-9dc2-ba3f77b0c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d68076-ec5c-44f6-a0c8-d5293178a56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99C5FF-1FE1-4B47-8933-FBE3977D8F8C}"/>
</file>

<file path=customXml/itemProps2.xml><?xml version="1.0" encoding="utf-8"?>
<ds:datastoreItem xmlns:ds="http://schemas.openxmlformats.org/officeDocument/2006/customXml" ds:itemID="{F53C0094-2399-4786-AAAA-B95BF7CA42E0}"/>
</file>

<file path=customXml/itemProps3.xml><?xml version="1.0" encoding="utf-8"?>
<ds:datastoreItem xmlns:ds="http://schemas.openxmlformats.org/officeDocument/2006/customXml" ds:itemID="{9906C86B-DF6A-4FF7-9617-62A95F19B3F3}"/>
</file>

<file path=docProps/app.xml><?xml version="1.0" encoding="utf-8"?>
<Properties xmlns="http://schemas.openxmlformats.org/officeDocument/2006/extended-properties" xmlns:vt="http://schemas.openxmlformats.org/officeDocument/2006/docPropsVTypes">
  <TotalTime>377</TotalTime>
  <Words>366</Words>
  <Application>Microsoft Macintosh PowerPoint</Application>
  <PresentationFormat>Diavoorstelling (4:3)</PresentationFormat>
  <Paragraphs>55</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Office-thema</vt:lpstr>
      <vt:lpstr> KLEUR</vt:lpstr>
      <vt:lpstr>Wat is kleur?</vt:lpstr>
      <vt:lpstr>Kleurenleer,  Johannes Itten</vt:lpstr>
      <vt:lpstr>Kleurcontrasten</vt:lpstr>
      <vt:lpstr>PowerPoint-presentatie</vt:lpstr>
      <vt:lpstr>PowerPoint-presentatie</vt:lpstr>
      <vt:lpstr>Kleurgebruik</vt:lpstr>
      <vt:lpstr>Expressionisme</vt:lpstr>
      <vt:lpstr>Opdracht 1 Kleur </vt:lpstr>
      <vt:lpstr>PowerPoint-presentatie</vt:lpstr>
      <vt:lpstr>Opdracht 2 Kleur </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KLEUR</dc:title>
  <dc:creator>Antoinette van Beers</dc:creator>
  <cp:lastModifiedBy>Antoinette van Beers</cp:lastModifiedBy>
  <cp:revision>32</cp:revision>
  <dcterms:created xsi:type="dcterms:W3CDTF">2017-09-28T13:52:43Z</dcterms:created>
  <dcterms:modified xsi:type="dcterms:W3CDTF">2017-09-30T13:50:32Z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0x0101002482F4BC99052A4FA7A439A1726F60B9</vt:lpwstr>
  </property>
</Properties>
</file>